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 id="2147483682" r:id="rId2"/>
  </p:sldMasterIdLst>
  <p:notesMasterIdLst>
    <p:notesMasterId r:id="rId13"/>
  </p:notesMasterIdLst>
  <p:sldIdLst>
    <p:sldId id="256" r:id="rId3"/>
    <p:sldId id="257" r:id="rId4"/>
    <p:sldId id="258" r:id="rId5"/>
    <p:sldId id="275" r:id="rId6"/>
    <p:sldId id="270" r:id="rId7"/>
    <p:sldId id="276" r:id="rId8"/>
    <p:sldId id="273" r:id="rId9"/>
    <p:sldId id="272" r:id="rId10"/>
    <p:sldId id="266" r:id="rId11"/>
    <p:sldId id="267"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Quattrocento Sans" panose="020B0502050000020003" pitchFamily="34" charset="0"/>
      <p:regular r:id="rId22"/>
      <p:bold r:id="rId23"/>
      <p:italic r:id="rId24"/>
      <p:boldItalic r:id="rId25"/>
    </p:embeddedFont>
    <p:embeddedFont>
      <p:font typeface="Wingdings 2" panose="05020102010507070707" pitchFamily="18" charset="2"/>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3979161-5AC2-4FD9-AD39-8B1D556FB713}">
          <p14:sldIdLst>
            <p14:sldId id="256"/>
            <p14:sldId id="257"/>
            <p14:sldId id="258"/>
            <p14:sldId id="275"/>
            <p14:sldId id="270"/>
            <p14:sldId id="276"/>
            <p14:sldId id="273"/>
            <p14:sldId id="272"/>
            <p14:sldId id="266"/>
            <p14:sldId id="267"/>
          </p14:sldIdLst>
        </p14:section>
        <p14:section name="Miscellaneous" id="{7E9A82FF-A523-47DF-AD27-49E93D97D387}">
          <p14:sldIdLst/>
        </p14:section>
      </p14:sectionLst>
    </p:ext>
    <p:ext uri="{EFAFB233-063F-42B5-8137-9DF3F51BA10A}">
      <p15:sldGuideLst xmlns:p15="http://schemas.microsoft.com/office/powerpoint/2012/main">
        <p15:guide id="1" orient="horz" pos="528">
          <p15:clr>
            <a:srgbClr val="A4A3A4"/>
          </p15:clr>
        </p15:guide>
        <p15:guide id="2" pos="3840">
          <p15:clr>
            <a:srgbClr val="A4A3A4"/>
          </p15:clr>
        </p15:guide>
        <p15:guide id="3" pos="7536">
          <p15:clr>
            <a:srgbClr val="A4A3A4"/>
          </p15:clr>
        </p15:guide>
        <p15:guide id="4" pos="144">
          <p15:clr>
            <a:srgbClr val="A4A3A4"/>
          </p15:clr>
        </p15:guide>
        <p15:guide id="5" orient="horz" pos="3984">
          <p15:clr>
            <a:srgbClr val="A4A3A4"/>
          </p15:clr>
        </p15:guide>
        <p15:guide id="6" orient="horz" pos="22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59"/>
    <a:srgbClr val="B5D4E8"/>
    <a:srgbClr val="5E99C5"/>
    <a:srgbClr val="2B6A9F"/>
    <a:srgbClr val="4682B4"/>
    <a:srgbClr val="EBEBEB"/>
    <a:srgbClr val="E4F3FE"/>
    <a:srgbClr val="7AC2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58EAB3-B0E8-DF46-A952-4819F5AE1E38}" v="549" dt="2022-12-07T19:08:15.989"/>
    <p1510:client id="{9487CD1B-DF99-4135-B265-AB856556CB69}" v="3" dt="2022-12-07T18:01:48.957"/>
    <p1510:client id="{9BB58D64-5F47-4F70-B627-D2305964BDE6}" v="3270" dt="2022-12-08T02:27:33.712"/>
    <p1510:client id="{DC020440-8783-41D3-B349-60471B842D16}" v="2461" dt="2022-12-08T04:50:46.110"/>
    <p1510:client id="{FF05E381-1E2C-1F46-865A-ECEF61565785}" v="579" dt="2022-12-08T02:09:55.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5226" autoAdjust="0"/>
  </p:normalViewPr>
  <p:slideViewPr>
    <p:cSldViewPr snapToGrid="0">
      <p:cViewPr>
        <p:scale>
          <a:sx n="81" d="100"/>
          <a:sy n="81" d="100"/>
        </p:scale>
        <p:origin x="744" y="72"/>
      </p:cViewPr>
      <p:guideLst>
        <p:guide orient="horz" pos="528"/>
        <p:guide pos="3840"/>
        <p:guide pos="7536"/>
        <p:guide pos="144"/>
        <p:guide orient="horz" pos="3984"/>
        <p:guide orient="horz" pos="22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6.fntdata"/><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purdue0-my.sharepoint.com/personal/dalalm_purdue_edu/Documents/Microsoft%20Teams%20Chat%20Files/CombinedChicago_clean4_classified_draft.xlsx" TargetMode="External"/><Relationship Id="rId4" Type="http://schemas.openxmlformats.org/officeDocument/2006/relationships/themeOverride" Target="../theme/themeOverride1.xm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Sheet1!$L$3:$L$21</cx:f>
        <cx:lvl ptCount="19">
          <cx:pt idx="0">speakers and microphones</cx:pt>
          <cx:pt idx="1">other equipment</cx:pt>
          <cx:pt idx="2">television</cx:pt>
          <cx:pt idx="3">phone/tablet/watch</cx:pt>
          <cx:pt idx="4">multimedia players</cx:pt>
          <cx:pt idx="5">headphone</cx:pt>
          <cx:pt idx="6">miscellaneous</cx:pt>
          <cx:pt idx="7">vintage</cx:pt>
          <cx:pt idx="8">computer equipment</cx:pt>
          <cx:pt idx="9">camera</cx:pt>
          <cx:pt idx="10">networking equipment</cx:pt>
          <cx:pt idx="11">remotes and receivers</cx:pt>
          <cx:pt idx="12">gaming equipment</cx:pt>
          <cx:pt idx="13">radio</cx:pt>
          <cx:pt idx="14">printer</cx:pt>
          <cx:pt idx="15">cable</cx:pt>
          <cx:pt idx="16">battery</cx:pt>
          <cx:pt idx="17">projector</cx:pt>
          <cx:pt idx="18">case/cover</cx:pt>
        </cx:lvl>
      </cx:strDim>
      <cx:numDim type="size">
        <cx:f>Sheet1!$M$3:$M$21</cx:f>
        <cx:lvl ptCount="19" formatCode="General">
          <cx:pt idx="0">630</cx:pt>
          <cx:pt idx="1">379</cx:pt>
          <cx:pt idx="2">270</cx:pt>
          <cx:pt idx="3">174</cx:pt>
          <cx:pt idx="4">173</cx:pt>
          <cx:pt idx="5">151</cx:pt>
          <cx:pt idx="6">144</cx:pt>
          <cx:pt idx="7">135</cx:pt>
          <cx:pt idx="8">119</cx:pt>
          <cx:pt idx="9">117</cx:pt>
          <cx:pt idx="10">98</cx:pt>
          <cx:pt idx="11">90</cx:pt>
          <cx:pt idx="12">86</cx:pt>
          <cx:pt idx="13">70</cx:pt>
          <cx:pt idx="14">64</cx:pt>
          <cx:pt idx="15">47</cx:pt>
          <cx:pt idx="16">43</cx:pt>
          <cx:pt idx="17">38</cx:pt>
          <cx:pt idx="18">22</cx:pt>
        </cx:lvl>
      </cx:numDim>
    </cx:data>
  </cx:chartData>
  <cx:chart>
    <cx:title pos="t" align="ctr" overlay="0">
      <cx:tx>
        <cx:txData>
          <cx:v>CATEGORIES</cx:v>
        </cx:txData>
      </cx:tx>
      <cx:txPr>
        <a:bodyPr rot="0" spcFirstLastPara="1" vertOverflow="ellipsis" vert="horz" wrap="square" lIns="38100" tIns="19050" rIns="38100" bIns="19050" anchor="ctr" anchorCtr="1" compatLnSpc="0"/>
        <a:lstStyle/>
        <a:p>
          <a:pPr algn="ctr" rtl="0">
            <a:defRPr sz="1600" b="1" i="0" u="none" strike="noStrike" kern="1200" cap="all" spc="120" normalizeH="0" baseline="0">
              <a:solidFill>
                <a:sysClr val="windowText" lastClr="000000">
                  <a:lumMod val="65000"/>
                  <a:lumOff val="35000"/>
                </a:sysClr>
              </a:solidFill>
              <a:latin typeface="+mn-lt"/>
              <a:ea typeface="+mn-ea"/>
              <a:cs typeface="+mn-cs"/>
            </a:defRPr>
          </a:pPr>
          <a:r>
            <a:rPr kumimoji="0" lang="en-US" sz="1600" b="1" i="0" u="none" strike="noStrike" kern="1200" cap="all" spc="120" normalizeH="0" baseline="0" noProof="0">
              <a:ln>
                <a:noFill/>
              </a:ln>
              <a:solidFill>
                <a:sysClr val="windowText" lastClr="000000">
                  <a:lumMod val="65000"/>
                  <a:lumOff val="35000"/>
                </a:sysClr>
              </a:solidFill>
              <a:effectLst/>
              <a:uLnTx/>
              <a:uFillTx/>
              <a:latin typeface="Calibri" panose="020F0502020204030204"/>
            </a:rPr>
            <a:t>CATEGORIES</a:t>
          </a:r>
        </a:p>
      </cx:txPr>
    </cx:title>
    <cx:plotArea>
      <cx:plotAreaRegion>
        <cx:series layoutId="treemap" uniqueId="{C261F619-F761-4E02-AF7B-645D8B443130}">
          <cx:dataLabels>
            <cx:txPr>
              <a:bodyPr spcFirstLastPara="1" vertOverflow="ellipsis" horzOverflow="overflow" wrap="square" lIns="0" tIns="0" rIns="0" bIns="0" anchor="ctr" anchorCtr="1"/>
              <a:lstStyle/>
              <a:p>
                <a:pPr algn="ctr" rtl="0">
                  <a:defRPr sz="1100" b="1"/>
                </a:pPr>
                <a:endParaRPr lang="en-US" sz="1100" b="1" i="0" u="none" strike="noStrike" kern="1200" baseline="0">
                  <a:solidFill>
                    <a:sysClr val="window" lastClr="FFFFFF"/>
                  </a:solidFill>
                  <a:latin typeface="Calibri" panose="020F0502020204030204"/>
                </a:endParaRPr>
              </a:p>
            </cx:txPr>
            <cx:visibility seriesName="0" categoryName="1" value="0"/>
            <cx:separator>, </cx:separator>
          </cx:dataLabels>
          <cx:dataId val="0"/>
          <cx:layoutPr>
            <cx:parentLabelLayout val="banner"/>
          </cx:layoutPr>
        </cx:series>
      </cx:plotAreaRegion>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Craigslist is a popular online classified advertisement site that attracts large volumes of traffic. The platform features city and region-specific sites where users can post a range of ads, including job listings, to reach a local audience. </a:t>
            </a:r>
          </a:p>
          <a:p>
            <a:pPr marL="0" lvl="0" indent="0" algn="l" rtl="0">
              <a:spcBef>
                <a:spcPts val="0"/>
              </a:spcBef>
              <a:spcAft>
                <a:spcPts val="0"/>
              </a:spcAft>
              <a:buNone/>
            </a:pPr>
            <a:endParaRPr/>
          </a:p>
        </p:txBody>
      </p:sp>
      <p:sp>
        <p:nvSpPr>
          <p:cNvPr id="236" name="Google Shape;2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2" name="Google Shape;9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We’ll be walking you through the following topics during the course of our presentation</a:t>
            </a:r>
            <a:endParaRPr/>
          </a:p>
        </p:txBody>
      </p:sp>
      <p:sp>
        <p:nvSpPr>
          <p:cNvPr id="255" name="Google Shape;2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About 70% of the craigslist users are based of the US which instigated us to select Chicago as one such cities which had nearly 3000 products for  electronics</a:t>
            </a:r>
          </a:p>
          <a:p>
            <a:pPr marL="0" lvl="0" indent="0" algn="l" rtl="0">
              <a:spcBef>
                <a:spcPts val="0"/>
              </a:spcBef>
              <a:spcAft>
                <a:spcPts val="0"/>
              </a:spcAft>
              <a:buNone/>
            </a:pPr>
            <a:r>
              <a:rPr lang="en-US"/>
              <a:t>Craigslist has an average customer rating of 1.17 out of five stars. </a:t>
            </a:r>
          </a:p>
          <a:p>
            <a:pPr marL="0" lvl="0" indent="0" algn="l" rtl="0">
              <a:spcBef>
                <a:spcPts val="0"/>
              </a:spcBef>
              <a:spcAft>
                <a:spcPts val="0"/>
              </a:spcAft>
              <a:buNone/>
            </a:pPr>
            <a:r>
              <a:rPr lang="en-US"/>
              <a:t>Themes dominating the negative reviews include complaints about suspicious user activity and dissatisfaction with customer support.</a:t>
            </a:r>
            <a:endParaRPr/>
          </a:p>
        </p:txBody>
      </p:sp>
      <p:sp>
        <p:nvSpPr>
          <p:cNvPr id="466" name="Google Shape;4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6460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Collection: Iterated through all URLs and programmatically scraped data</a:t>
            </a:r>
          </a:p>
          <a:p>
            <a:pPr marL="0" lvl="0" indent="0" algn="l" rtl="0">
              <a:spcBef>
                <a:spcPts val="0"/>
              </a:spcBef>
              <a:spcAft>
                <a:spcPts val="0"/>
              </a:spcAft>
              <a:buNone/>
            </a:pPr>
            <a:r>
              <a:rPr lang="en-US"/>
              <a:t>Annotation was an important step as it required manual annotations</a:t>
            </a:r>
          </a:p>
          <a:p>
            <a:pPr marL="0" lvl="0" indent="0" algn="l" rtl="0">
              <a:spcBef>
                <a:spcPts val="0"/>
              </a:spcBef>
              <a:spcAft>
                <a:spcPts val="0"/>
              </a:spcAft>
              <a:buNone/>
            </a:pPr>
            <a:r>
              <a:rPr lang="en-US"/>
              <a:t>Spam is not really easy to detect, as each set of reviews has a different set of keywords. We did try to use pretrained models like spam email dataset and spam sms dataset. however, we realised that those models will not be giving us the most precise labelling. </a:t>
            </a:r>
            <a:endParaRPr/>
          </a:p>
        </p:txBody>
      </p:sp>
      <p:sp>
        <p:nvSpPr>
          <p:cNvPr id="255" name="Google Shape;2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7657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BLOCKED TO MOON AND BACK</a:t>
            </a:r>
          </a:p>
          <a:p>
            <a:pPr marL="0" lvl="0" indent="0" algn="l" rtl="0">
              <a:spcBef>
                <a:spcPts val="0"/>
              </a:spcBef>
              <a:spcAft>
                <a:spcPts val="0"/>
              </a:spcAft>
              <a:buNone/>
            </a:pPr>
            <a:endParaRPr lang="en-US" b="1"/>
          </a:p>
          <a:p>
            <a:pPr marL="0" lvl="0" indent="0" algn="l" rtl="0">
              <a:spcBef>
                <a:spcPts val="0"/>
              </a:spcBef>
              <a:spcAft>
                <a:spcPts val="0"/>
              </a:spcAft>
              <a:buNone/>
            </a:pPr>
            <a:r>
              <a:rPr lang="en-US" b="1"/>
              <a:t>BATCHES – BEAUTIFUL SOUP</a:t>
            </a:r>
          </a:p>
          <a:p>
            <a:pPr marL="0" lvl="0" indent="0" algn="l" rtl="0">
              <a:spcBef>
                <a:spcPts val="0"/>
              </a:spcBef>
              <a:spcAft>
                <a:spcPts val="0"/>
              </a:spcAft>
              <a:buNone/>
            </a:pPr>
            <a:endParaRPr lang="en-US" b="1"/>
          </a:p>
          <a:p>
            <a:pPr marL="0" lvl="0" indent="0" algn="l" rtl="0">
              <a:spcBef>
                <a:spcPts val="0"/>
              </a:spcBef>
              <a:spcAft>
                <a:spcPts val="0"/>
              </a:spcAft>
              <a:buNone/>
            </a:pPr>
            <a:r>
              <a:rPr lang="en-US" b="1"/>
              <a:t>DUPLICATES – 30 DAY WINDOW ON POSTS</a:t>
            </a:r>
          </a:p>
          <a:p>
            <a:pPr marL="0" lvl="0" indent="0" algn="l" rtl="0">
              <a:spcBef>
                <a:spcPts val="0"/>
              </a:spcBef>
              <a:spcAft>
                <a:spcPts val="0"/>
              </a:spcAft>
              <a:buNone/>
            </a:pPr>
            <a:endParaRPr lang="en-US"/>
          </a:p>
          <a:p>
            <a:pPr marL="0" lvl="0" indent="0" algn="l" rtl="0">
              <a:spcBef>
                <a:spcPts val="0"/>
              </a:spcBef>
              <a:spcAft>
                <a:spcPts val="0"/>
              </a:spcAft>
              <a:buNone/>
            </a:pPr>
            <a:r>
              <a:rPr lang="en-US" b="1"/>
              <a:t>TRIED LDA TOPIC MODELING – DIDN’T GET TOPICS - LABELLING THE DATA – MANUAL and PYTHON CODING</a:t>
            </a:r>
          </a:p>
          <a:p>
            <a:pPr marL="0" lvl="0" indent="0" algn="l" rtl="0">
              <a:spcBef>
                <a:spcPts val="0"/>
              </a:spcBef>
              <a:spcAft>
                <a:spcPts val="0"/>
              </a:spcAft>
              <a:buNone/>
            </a:pPr>
            <a:endParaRPr lang="en-US" b="1"/>
          </a:p>
          <a:p>
            <a:pPr marL="0" lvl="0" indent="0" algn="l" rtl="0">
              <a:spcBef>
                <a:spcPts val="0"/>
              </a:spcBef>
              <a:spcAft>
                <a:spcPts val="0"/>
              </a:spcAft>
              <a:buNone/>
            </a:pPr>
            <a:r>
              <a:rPr lang="en-US" b="1"/>
              <a:t>NO STRUCTURE TO THE EXTRACT – EXTRACT THE ACTUAL LISTING – ONLY THE DESCRPTION TO BE INCLUDED FOR MODEL</a:t>
            </a:r>
          </a:p>
          <a:p>
            <a:pPr marL="0" lvl="0" indent="0" algn="l" rtl="0">
              <a:spcBef>
                <a:spcPts val="0"/>
              </a:spcBef>
              <a:spcAft>
                <a:spcPts val="0"/>
              </a:spcAft>
              <a:buNone/>
            </a:pPr>
            <a:endParaRPr lang="en-US"/>
          </a:p>
          <a:p>
            <a:pPr marL="0" lvl="0" indent="0" algn="l" rtl="0">
              <a:spcBef>
                <a:spcPts val="0"/>
              </a:spcBef>
              <a:spcAft>
                <a:spcPts val="0"/>
              </a:spcAft>
              <a:buNone/>
            </a:pPr>
            <a:r>
              <a:rPr lang="en-US" b="1"/>
              <a:t>INCLUDED TITLE TO THE DESCRIPTION</a:t>
            </a:r>
          </a:p>
          <a:p>
            <a:pPr marL="0" lvl="0" indent="0" algn="l" rtl="0">
              <a:spcBef>
                <a:spcPts val="0"/>
              </a:spcBef>
              <a:spcAft>
                <a:spcPts val="0"/>
              </a:spcAft>
              <a:buNone/>
            </a:pPr>
            <a:endParaRPr lang="en-US" b="1"/>
          </a:p>
          <a:p>
            <a:pPr marL="0" lvl="0" indent="0" algn="l" rtl="0">
              <a:spcBef>
                <a:spcPts val="0"/>
              </a:spcBef>
              <a:spcAft>
                <a:spcPts val="0"/>
              </a:spcAft>
              <a:buNone/>
            </a:pPr>
            <a:r>
              <a:rPr lang="en-US" b="1"/>
              <a:t>CLASSIC STUFF – TOKEN, STOP WORDS, REPLACE CONTRACTIONS AND DIGITS</a:t>
            </a:r>
          </a:p>
          <a:p>
            <a:pPr marL="0" lvl="0" indent="0" algn="l" rtl="0">
              <a:spcBef>
                <a:spcPts val="0"/>
              </a:spcBef>
              <a:spcAft>
                <a:spcPts val="0"/>
              </a:spcAft>
              <a:buNone/>
            </a:pPr>
            <a:endParaRPr lang="en-US" b="1"/>
          </a:p>
          <a:p>
            <a:pPr marL="0" lvl="0" indent="0" algn="l" rtl="0">
              <a:spcBef>
                <a:spcPts val="0"/>
              </a:spcBef>
              <a:spcAft>
                <a:spcPts val="0"/>
              </a:spcAft>
              <a:buNone/>
            </a:pPr>
            <a:r>
              <a:rPr lang="en-US" b="1"/>
              <a:t>DID NOT DO STEMMING AND LEMMA SINCE WORDS LIKE PRINTER AND COMPUTER WERE GETTING TRUNCATED</a:t>
            </a:r>
          </a:p>
          <a:p>
            <a:pPr marL="0" lvl="0" indent="0" algn="l" rtl="0">
              <a:spcBef>
                <a:spcPts val="0"/>
              </a:spcBef>
              <a:spcAft>
                <a:spcPts val="0"/>
              </a:spcAft>
              <a:buNone/>
            </a:pPr>
            <a:endParaRPr lang="en-US" b="1"/>
          </a:p>
          <a:p>
            <a:pPr marL="0" lvl="0" indent="0" algn="l" rtl="0">
              <a:spcBef>
                <a:spcPts val="0"/>
              </a:spcBef>
              <a:spcAft>
                <a:spcPts val="0"/>
              </a:spcAft>
              <a:buNone/>
            </a:pPr>
            <a:r>
              <a:rPr lang="en-US" b="1"/>
              <a:t>TRIED 30 SPLIT BUT BEST WAS IN 80 20 SPLIT – PROLLY DUE TO ONLY 2800 LISTINGS – MORE DATA</a:t>
            </a:r>
          </a:p>
          <a:p>
            <a:pPr marL="0" lvl="0" indent="0" algn="l" rtl="0">
              <a:spcBef>
                <a:spcPts val="0"/>
              </a:spcBef>
              <a:spcAft>
                <a:spcPts val="0"/>
              </a:spcAft>
              <a:buNone/>
            </a:pPr>
            <a:endParaRPr lang="en-US" b="1"/>
          </a:p>
          <a:p>
            <a:pPr marL="0" lvl="0" indent="0" algn="l" rtl="0">
              <a:spcBef>
                <a:spcPts val="0"/>
              </a:spcBef>
              <a:spcAft>
                <a:spcPts val="0"/>
              </a:spcAft>
              <a:buNone/>
            </a:pPr>
            <a:r>
              <a:rPr lang="en-US" b="1"/>
              <a:t>REPRESENT TF-IDF – MIN DOC FREQ 2 WITH NGRAM 1 - 3</a:t>
            </a:r>
          </a:p>
        </p:txBody>
      </p:sp>
      <p:sp>
        <p:nvSpPr>
          <p:cNvPr id="255" name="Google Shape;2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700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FINISHED FIGHTING WITH DATA – STARTED PLAYING WITH MODEL</a:t>
            </a:r>
          </a:p>
          <a:p>
            <a:pPr marL="0" lvl="0" indent="0" algn="l" rtl="0">
              <a:spcBef>
                <a:spcPts val="0"/>
              </a:spcBef>
              <a:spcAft>
                <a:spcPts val="0"/>
              </a:spcAft>
              <a:buNone/>
            </a:pPr>
            <a:endParaRPr lang="en-US" b="1"/>
          </a:p>
          <a:p>
            <a:pPr marL="0" lvl="0" indent="0" algn="l" rtl="0">
              <a:spcBef>
                <a:spcPts val="0"/>
              </a:spcBef>
              <a:spcAft>
                <a:spcPts val="0"/>
              </a:spcAft>
              <a:buNone/>
            </a:pPr>
            <a:r>
              <a:rPr lang="en-US" b="1"/>
              <a:t>TRIED MULTIPLE CLASSIFICATION MODELS – NAÏVE BAYES, RANDOM FORES, SVC AND XGBOOST</a:t>
            </a:r>
          </a:p>
          <a:p>
            <a:pPr marL="0" lvl="0" indent="0" algn="l" rtl="0">
              <a:spcBef>
                <a:spcPts val="0"/>
              </a:spcBef>
              <a:spcAft>
                <a:spcPts val="0"/>
              </a:spcAft>
              <a:buNone/>
            </a:pPr>
            <a:endParaRPr lang="en-US" b="1"/>
          </a:p>
          <a:p>
            <a:pPr marL="0" lvl="0" indent="0" algn="l" rtl="0">
              <a:spcBef>
                <a:spcPts val="0"/>
              </a:spcBef>
              <a:spcAft>
                <a:spcPts val="0"/>
              </a:spcAft>
              <a:buNone/>
            </a:pPr>
            <a:r>
              <a:rPr lang="en-US" b="1"/>
              <a:t>MODEL PERFORMANCE – ACCURACY – BETTER USER EXPERIENCE – NOT THE END OF THE WORLD IF FEW FINDINGS WERE FALSELY CLASSIFIED</a:t>
            </a:r>
          </a:p>
          <a:p>
            <a:pPr marL="0" lvl="0" indent="0" algn="l" rtl="0">
              <a:spcBef>
                <a:spcPts val="0"/>
              </a:spcBef>
              <a:spcAft>
                <a:spcPts val="0"/>
              </a:spcAft>
              <a:buNone/>
            </a:pPr>
            <a:endParaRPr lang="en-US" b="1"/>
          </a:p>
          <a:p>
            <a:pPr marL="0" lvl="0" indent="0" algn="l" rtl="0">
              <a:spcBef>
                <a:spcPts val="0"/>
              </a:spcBef>
              <a:spcAft>
                <a:spcPts val="0"/>
              </a:spcAft>
              <a:buNone/>
            </a:pPr>
            <a:r>
              <a:rPr lang="en-US" b="1"/>
              <a:t>NAÏVE BAYES HAD THE LOWEST ACCURACY – 39%</a:t>
            </a:r>
          </a:p>
          <a:p>
            <a:pPr marL="0" lvl="0" indent="0" algn="l" rtl="0">
              <a:spcBef>
                <a:spcPts val="0"/>
              </a:spcBef>
              <a:spcAft>
                <a:spcPts val="0"/>
              </a:spcAft>
              <a:buNone/>
            </a:pPr>
            <a:endParaRPr lang="en-US" b="1"/>
          </a:p>
          <a:p>
            <a:pPr marL="0" lvl="0" indent="0" algn="l" rtl="0">
              <a:spcBef>
                <a:spcPts val="0"/>
              </a:spcBef>
              <a:spcAft>
                <a:spcPts val="0"/>
              </a:spcAft>
              <a:buNone/>
            </a:pPr>
            <a:r>
              <a:rPr lang="en-US" b="1"/>
              <a:t>BEST PERFORMING MODEL WAS SUPPORT VECTOR CLASSIFIER – USED FOR BOTH CLASSIFICATION AND REGRESSION</a:t>
            </a:r>
          </a:p>
          <a:p>
            <a:pPr marL="0" lvl="0" indent="0" algn="l" rtl="0">
              <a:spcBef>
                <a:spcPts val="0"/>
              </a:spcBef>
              <a:spcAft>
                <a:spcPts val="0"/>
              </a:spcAft>
              <a:buNone/>
            </a:pPr>
            <a:endParaRPr lang="en-US" b="1"/>
          </a:p>
          <a:p>
            <a:pPr marL="0" lvl="0" indent="0" algn="l" rtl="0">
              <a:spcBef>
                <a:spcPts val="0"/>
              </a:spcBef>
              <a:spcAft>
                <a:spcPts val="0"/>
              </a:spcAft>
              <a:buNone/>
            </a:pPr>
            <a:r>
              <a:rPr lang="en-US" b="1"/>
              <a:t>USED LINEAR KERNEL SINCE ELECTRONICS COULD BE EASILY BUCKETED INTO DISPARATE CATEGORIES</a:t>
            </a:r>
          </a:p>
          <a:p>
            <a:pPr marL="0" lvl="0" indent="0" algn="l" rtl="0">
              <a:spcBef>
                <a:spcPts val="0"/>
              </a:spcBef>
              <a:spcAft>
                <a:spcPts val="0"/>
              </a:spcAft>
              <a:buNone/>
            </a:pPr>
            <a:endParaRPr lang="en-US" b="1"/>
          </a:p>
          <a:p>
            <a:pPr marL="0" lvl="0" indent="0" algn="l" rtl="0">
              <a:spcBef>
                <a:spcPts val="0"/>
              </a:spcBef>
              <a:spcAft>
                <a:spcPts val="0"/>
              </a:spcAft>
              <a:buNone/>
            </a:pPr>
            <a:r>
              <a:rPr lang="en-US" b="1"/>
              <a:t>WORKS BEST ON SMALL DATASETS</a:t>
            </a:r>
          </a:p>
          <a:p>
            <a:pPr marL="0" lvl="0" indent="0" algn="l" rtl="0">
              <a:spcBef>
                <a:spcPts val="0"/>
              </a:spcBef>
              <a:spcAft>
                <a:spcPts val="0"/>
              </a:spcAft>
              <a:buNone/>
            </a:pPr>
            <a:endParaRPr lang="en-US" b="1"/>
          </a:p>
          <a:p>
            <a:pPr marL="0" lvl="0" indent="0" algn="l" rtl="0">
              <a:spcBef>
                <a:spcPts val="0"/>
              </a:spcBef>
              <a:spcAft>
                <a:spcPts val="0"/>
              </a:spcAft>
              <a:buNone/>
            </a:pPr>
            <a:r>
              <a:rPr lang="en-US" b="1"/>
              <a:t>ACCURATELY ABLE TO PREDICT CATEGORIES SUCH AS PRINTER, PHONES, AUDIO EQUIPMENT</a:t>
            </a:r>
          </a:p>
          <a:p>
            <a:pPr marL="0" lvl="0" indent="0" algn="l" rtl="0">
              <a:spcBef>
                <a:spcPts val="0"/>
              </a:spcBef>
              <a:spcAft>
                <a:spcPts val="0"/>
              </a:spcAft>
              <a:buNone/>
            </a:pPr>
            <a:endParaRPr lang="en-US" b="1"/>
          </a:p>
          <a:p>
            <a:pPr marL="0" lvl="0" indent="0" algn="l" rtl="0">
              <a:spcBef>
                <a:spcPts val="0"/>
              </a:spcBef>
              <a:spcAft>
                <a:spcPts val="0"/>
              </a:spcAft>
              <a:buNone/>
            </a:pPr>
            <a:r>
              <a:rPr lang="en-US" b="1"/>
              <a:t>DUE TO THE FACT THAT THE QUALITY OF LISTING WAS BETTER THAN OTHER CATEGORIES</a:t>
            </a:r>
          </a:p>
        </p:txBody>
      </p:sp>
      <p:sp>
        <p:nvSpPr>
          <p:cNvPr id="255" name="Google Shape;2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18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a:t>TF- IDF vectorization</a:t>
            </a:r>
          </a:p>
          <a:p>
            <a:pPr marL="171450" lvl="0" indent="-171450" algn="l" rtl="0">
              <a:spcBef>
                <a:spcPts val="0"/>
              </a:spcBef>
              <a:spcAft>
                <a:spcPts val="0"/>
              </a:spcAft>
              <a:buFont typeface="Arial" panose="020B0604020202020204" pitchFamily="34" charset="0"/>
              <a:buChar char="•"/>
            </a:pPr>
            <a:r>
              <a:rPr lang="en-US"/>
              <a:t>RF with class weighting </a:t>
            </a:r>
          </a:p>
          <a:p>
            <a:pPr marL="171450" lvl="0" indent="-171450" algn="l" rtl="0">
              <a:spcBef>
                <a:spcPts val="0"/>
              </a:spcBef>
              <a:spcAft>
                <a:spcPts val="0"/>
              </a:spcAft>
              <a:buFont typeface="Arial" panose="020B0604020202020204" pitchFamily="34" charset="0"/>
              <a:buChar char="•"/>
            </a:pPr>
            <a:r>
              <a:rPr lang="en-US"/>
              <a:t>Tried weighted XG boost</a:t>
            </a:r>
          </a:p>
          <a:p>
            <a:pPr marL="171450" lvl="0" indent="-171450" algn="l" rtl="0">
              <a:spcBef>
                <a:spcPts val="0"/>
              </a:spcBef>
              <a:spcAft>
                <a:spcPts val="0"/>
              </a:spcAft>
              <a:buFont typeface="Arial" panose="020B0604020202020204" pitchFamily="34" charset="0"/>
              <a:buChar char="•"/>
            </a:pPr>
            <a:endParaRPr/>
          </a:p>
        </p:txBody>
      </p:sp>
      <p:sp>
        <p:nvSpPr>
          <p:cNvPr id="255" name="Google Shape;2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547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92" name="Google Shape;9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93" name="Google Shape;9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7" name="Google Shape;9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98" name="Google Shape;9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99" name="Google Shape;9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04" name="Google Shape;10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05" name="Google Shape;10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9" name="Google Shape;10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10" name="Google Shape;11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11" name="Google Shape;11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17" name="Google Shape;11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18" name="Google Shape;11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2" name="Google Shape;122;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26" name="Google Shape;12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27" name="Google Shape;12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31" name="Google Shape;1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32" name="Google Shape;13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38" name="Google Shape;1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39" name="Google Shape;1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3" name="Google Shape;143;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45" name="Google Shape;14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46" name="Google Shape;14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51" name="Google Shape;1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52" name="Google Shape;1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57" name="Google Shape;1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58" name="Google Shape;1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MGMT 59000 AUD - Final Project</a:t>
            </a:r>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AUD Ones Out</a:t>
            </a:r>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MGMT 59000 AUD - Final Project</a:t>
            </a:r>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AUD Ones Out</a:t>
            </a:r>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_479E0B31.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7"/>
          <p:cNvPicPr preferRelativeResize="0"/>
          <p:nvPr/>
        </p:nvPicPr>
        <p:blipFill rotWithShape="1">
          <a:blip r:embed="rId3">
            <a:alphaModFix/>
          </a:blip>
          <a:srcRect b="15888"/>
          <a:stretch/>
        </p:blipFill>
        <p:spPr>
          <a:xfrm>
            <a:off x="-9525" y="0"/>
            <a:ext cx="12211050" cy="6847318"/>
          </a:xfrm>
          <a:prstGeom prst="rect">
            <a:avLst/>
          </a:prstGeom>
          <a:noFill/>
          <a:ln>
            <a:noFill/>
          </a:ln>
        </p:spPr>
      </p:pic>
      <p:sp>
        <p:nvSpPr>
          <p:cNvPr id="239" name="Google Shape;239;p37"/>
          <p:cNvSpPr/>
          <p:nvPr/>
        </p:nvSpPr>
        <p:spPr>
          <a:xfrm>
            <a:off x="-9525" y="0"/>
            <a:ext cx="12220575" cy="6858000"/>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Calibri"/>
                <a:ea typeface="Calibri"/>
                <a:cs typeface="Calibri"/>
                <a:sym typeface="Calibri"/>
              </a:rPr>
              <a:t>%</a:t>
            </a:r>
            <a:endParaRPr sz="1800" b="0" i="0" u="none" strike="noStrike" cap="none">
              <a:solidFill>
                <a:schemeClr val="lt1"/>
              </a:solidFill>
              <a:latin typeface="Calibri"/>
              <a:ea typeface="Calibri"/>
              <a:cs typeface="Calibri"/>
              <a:sym typeface="Calibri"/>
            </a:endParaRPr>
          </a:p>
        </p:txBody>
      </p:sp>
      <p:sp>
        <p:nvSpPr>
          <p:cNvPr id="244" name="Google Shape;244;p37"/>
          <p:cNvSpPr txBox="1"/>
          <p:nvPr/>
        </p:nvSpPr>
        <p:spPr>
          <a:xfrm>
            <a:off x="0" y="622473"/>
            <a:ext cx="12201525" cy="2726544"/>
          </a:xfrm>
          <a:prstGeom prst="rect">
            <a:avLst/>
          </a:prstGeom>
          <a:noFill/>
          <a:ln>
            <a:noFill/>
          </a:ln>
        </p:spPr>
        <p:txBody>
          <a:bodyPr spcFirstLastPara="1" wrap="square" lIns="91425" tIns="45700" rIns="91425" bIns="45700" anchor="ctr" anchorCtr="0">
            <a:noAutofit/>
          </a:bodyPr>
          <a:lstStyle/>
          <a:p>
            <a:pPr algn="ctr"/>
            <a:r>
              <a:rPr lang="en-US" sz="5400" b="1">
                <a:solidFill>
                  <a:schemeClr val="dk2"/>
                </a:solidFill>
                <a:latin typeface="Century Gothic"/>
                <a:ea typeface="Century Gothic"/>
                <a:cs typeface="Century Gothic"/>
                <a:sym typeface="Century Gothic"/>
              </a:rPr>
              <a:t>CRAIGSLIST - ELECTRONICS</a:t>
            </a:r>
            <a:endParaRPr lang="en-US" sz="6000" b="1" i="0" u="none" strike="noStrike" cap="none">
              <a:solidFill>
                <a:schemeClr val="dk2"/>
              </a:solidFill>
              <a:latin typeface="Century Gothic"/>
              <a:ea typeface="Century Gothic"/>
              <a:cs typeface="Century Gothic"/>
              <a:sym typeface="Century Gothic"/>
            </a:endParaRPr>
          </a:p>
          <a:p>
            <a:pPr marL="0" marR="0" lvl="0" indent="0" algn="ctr" rtl="0">
              <a:spcBef>
                <a:spcPts val="0"/>
              </a:spcBef>
              <a:spcAft>
                <a:spcPts val="0"/>
              </a:spcAft>
              <a:buNone/>
            </a:pPr>
            <a:r>
              <a:rPr lang="en-US" sz="4800" b="1">
                <a:solidFill>
                  <a:schemeClr val="dk2"/>
                </a:solidFill>
                <a:latin typeface="Century Gothic"/>
                <a:ea typeface="Century Gothic"/>
                <a:cs typeface="Century Gothic"/>
                <a:sym typeface="Century Gothic"/>
              </a:rPr>
              <a:t>CLASSIFICATION AND SPAM DETECTION</a:t>
            </a:r>
          </a:p>
        </p:txBody>
      </p:sp>
      <p:sp>
        <p:nvSpPr>
          <p:cNvPr id="245" name="Google Shape;245;p37"/>
          <p:cNvSpPr txBox="1"/>
          <p:nvPr/>
        </p:nvSpPr>
        <p:spPr>
          <a:xfrm>
            <a:off x="1933575" y="3783279"/>
            <a:ext cx="8324850" cy="584775"/>
          </a:xfrm>
          <a:prstGeom prst="rect">
            <a:avLst/>
          </a:prstGeom>
          <a:noFill/>
        </p:spPr>
        <p:txBody>
          <a:bodyPr wrap="square">
            <a:spAutoFit/>
          </a:bodyPr>
          <a:lstStyle>
            <a:defPPr marR="0" lvl="0" algn="l" rtl="0">
              <a:lnSpc>
                <a:spcPct val="100000"/>
              </a:lnSpc>
              <a:spcBef>
                <a:spcPts val="0"/>
              </a:spcBef>
              <a:spcAft>
                <a:spcPts val="0"/>
              </a:spcAft>
            </a:defPPr>
            <a:lvl1pPr algn="ctr">
              <a:defRPr sz="2400" b="1">
                <a:solidFill>
                  <a:schemeClr val="dk2"/>
                </a:solidFill>
                <a:latin typeface="Calibri"/>
                <a:cs typeface="Calibri"/>
              </a:defRPr>
            </a:lvl1pPr>
          </a:lstStyle>
          <a:p>
            <a:r>
              <a:rPr lang="en-US" sz="3200" u="sng"/>
              <a:t>AUD Ones Out</a:t>
            </a:r>
          </a:p>
        </p:txBody>
      </p:sp>
      <p:grpSp>
        <p:nvGrpSpPr>
          <p:cNvPr id="250" name="Google Shape;250;p37"/>
          <p:cNvGrpSpPr/>
          <p:nvPr/>
        </p:nvGrpSpPr>
        <p:grpSpPr>
          <a:xfrm>
            <a:off x="1133475" y="6772275"/>
            <a:ext cx="9925050" cy="85725"/>
            <a:chOff x="0" y="6772275"/>
            <a:chExt cx="9925050" cy="85725"/>
          </a:xfrm>
        </p:grpSpPr>
        <p:sp>
          <p:nvSpPr>
            <p:cNvPr id="251" name="Google Shape;251;p37"/>
            <p:cNvSpPr/>
            <p:nvPr/>
          </p:nvSpPr>
          <p:spPr>
            <a:xfrm>
              <a:off x="0" y="6772275"/>
              <a:ext cx="4876800" cy="8572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37"/>
            <p:cNvSpPr/>
            <p:nvPr/>
          </p:nvSpPr>
          <p:spPr>
            <a:xfrm>
              <a:off x="5048250" y="6772275"/>
              <a:ext cx="4876800" cy="8572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A54700CD-4DED-CC7F-51E7-9AA45146A9C5}"/>
              </a:ext>
            </a:extLst>
          </p:cNvPr>
          <p:cNvSpPr txBox="1"/>
          <p:nvPr/>
        </p:nvSpPr>
        <p:spPr>
          <a:xfrm>
            <a:off x="0" y="3061656"/>
            <a:ext cx="12192000" cy="461665"/>
          </a:xfrm>
          <a:prstGeom prst="rect">
            <a:avLst/>
          </a:prstGeom>
          <a:noFill/>
        </p:spPr>
        <p:txBody>
          <a:bodyPr wrap="square">
            <a:spAutoFit/>
          </a:bodyPr>
          <a:lstStyle/>
          <a:p>
            <a:pPr algn="ctr"/>
            <a:r>
              <a:rPr lang="en-US" sz="2400" b="1">
                <a:solidFill>
                  <a:schemeClr val="dk2"/>
                </a:solidFill>
                <a:latin typeface="Calibri"/>
                <a:cs typeface="Calibri"/>
              </a:rPr>
              <a:t>MGMT 59000-005: Analyzing Unstructured Data Group Project</a:t>
            </a:r>
          </a:p>
        </p:txBody>
      </p:sp>
      <p:sp>
        <p:nvSpPr>
          <p:cNvPr id="6" name="TextBox 5">
            <a:extLst>
              <a:ext uri="{FF2B5EF4-FFF2-40B4-BE49-F238E27FC236}">
                <a16:creationId xmlns:a16="http://schemas.microsoft.com/office/drawing/2014/main" id="{D1FB4C4C-DF61-2FBB-ADD4-9CAF3A5F78BE}"/>
              </a:ext>
            </a:extLst>
          </p:cNvPr>
          <p:cNvSpPr txBox="1"/>
          <p:nvPr/>
        </p:nvSpPr>
        <p:spPr>
          <a:xfrm>
            <a:off x="621071" y="2893203"/>
            <a:ext cx="6108568" cy="553998"/>
          </a:xfrm>
          <a:prstGeom prst="rect">
            <a:avLst/>
          </a:prstGeom>
          <a:noFill/>
        </p:spPr>
        <p:txBody>
          <a:bodyPr wrap="square" numCol="2">
            <a:spAutoFit/>
          </a:bodyPr>
          <a:lstStyle/>
          <a:p>
            <a:pPr marL="342900" indent="-342900">
              <a:lnSpc>
                <a:spcPct val="150000"/>
              </a:lnSpc>
              <a:buFont typeface="Arial" panose="020B0604020202020204" pitchFamily="34" charset="0"/>
              <a:buChar char="•"/>
            </a:pPr>
            <a:endParaRPr lang="en-US" sz="2000" b="1">
              <a:solidFill>
                <a:schemeClr val="dk2"/>
              </a:solidFill>
              <a:latin typeface="Calibri"/>
              <a:cs typeface="Calibri"/>
            </a:endParaRPr>
          </a:p>
        </p:txBody>
      </p:sp>
      <p:sp>
        <p:nvSpPr>
          <p:cNvPr id="2" name="Rectangle 1">
            <a:extLst>
              <a:ext uri="{FF2B5EF4-FFF2-40B4-BE49-F238E27FC236}">
                <a16:creationId xmlns:a16="http://schemas.microsoft.com/office/drawing/2014/main" id="{723AB652-7161-E096-C74C-EE2B2DF0984B}"/>
              </a:ext>
            </a:extLst>
          </p:cNvPr>
          <p:cNvSpPr/>
          <p:nvPr/>
        </p:nvSpPr>
        <p:spPr>
          <a:xfrm>
            <a:off x="6102213" y="4389225"/>
            <a:ext cx="1821635" cy="1268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lnSpc>
                <a:spcPct val="150000"/>
              </a:lnSpc>
            </a:pPr>
            <a:r>
              <a:rPr lang="en-US" sz="1600" b="1">
                <a:solidFill>
                  <a:schemeClr val="dk2"/>
                </a:solidFill>
                <a:latin typeface="Calibri"/>
                <a:cs typeface="Calibri"/>
              </a:rPr>
              <a:t>Sanchit Agarwal</a:t>
            </a:r>
          </a:p>
          <a:p>
            <a:pPr algn="ctr">
              <a:lnSpc>
                <a:spcPct val="150000"/>
              </a:lnSpc>
            </a:pPr>
            <a:r>
              <a:rPr lang="en-US" sz="1600" b="1">
                <a:solidFill>
                  <a:schemeClr val="dk2"/>
                </a:solidFill>
                <a:latin typeface="Calibri"/>
                <a:cs typeface="Calibri"/>
              </a:rPr>
              <a:t>Vedanti Gulalkari</a:t>
            </a:r>
          </a:p>
          <a:p>
            <a:pPr algn="ctr">
              <a:lnSpc>
                <a:spcPct val="150000"/>
              </a:lnSpc>
            </a:pPr>
            <a:r>
              <a:rPr lang="en-US" sz="1600" b="1">
                <a:solidFill>
                  <a:schemeClr val="dk2"/>
                </a:solidFill>
                <a:latin typeface="Calibri"/>
                <a:cs typeface="Calibri"/>
              </a:rPr>
              <a:t>Anusha Reddy</a:t>
            </a:r>
          </a:p>
        </p:txBody>
      </p:sp>
      <p:sp>
        <p:nvSpPr>
          <p:cNvPr id="4" name="Rectangle 3">
            <a:extLst>
              <a:ext uri="{FF2B5EF4-FFF2-40B4-BE49-F238E27FC236}">
                <a16:creationId xmlns:a16="http://schemas.microsoft.com/office/drawing/2014/main" id="{1FB4BDF9-74C6-54F4-9CC7-20EDC00F20AE}"/>
              </a:ext>
            </a:extLst>
          </p:cNvPr>
          <p:cNvSpPr/>
          <p:nvPr/>
        </p:nvSpPr>
        <p:spPr>
          <a:xfrm>
            <a:off x="4213552" y="4389226"/>
            <a:ext cx="1821635" cy="1268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lnSpc>
                <a:spcPct val="150000"/>
              </a:lnSpc>
            </a:pPr>
            <a:r>
              <a:rPr lang="en-US" sz="1600" b="1">
                <a:solidFill>
                  <a:schemeClr val="dk2"/>
                </a:solidFill>
                <a:latin typeface="Calibri"/>
                <a:cs typeface="Calibri"/>
              </a:rPr>
              <a:t>Amrit  Singh</a:t>
            </a:r>
          </a:p>
          <a:p>
            <a:pPr algn="ctr">
              <a:lnSpc>
                <a:spcPct val="150000"/>
              </a:lnSpc>
            </a:pPr>
            <a:r>
              <a:rPr lang="en-US" sz="1600" b="1">
                <a:solidFill>
                  <a:schemeClr val="dk2"/>
                </a:solidFill>
                <a:latin typeface="Calibri"/>
                <a:cs typeface="Calibri"/>
              </a:rPr>
              <a:t>Deepa Narayanan</a:t>
            </a:r>
          </a:p>
          <a:p>
            <a:pPr algn="ctr">
              <a:lnSpc>
                <a:spcPct val="150000"/>
              </a:lnSpc>
            </a:pPr>
            <a:r>
              <a:rPr lang="en-US" sz="1600" b="1">
                <a:solidFill>
                  <a:schemeClr val="dk2"/>
                </a:solidFill>
                <a:latin typeface="Calibri"/>
                <a:cs typeface="Calibri"/>
              </a:rPr>
              <a:t>Mrinmoy Dalal</a:t>
            </a:r>
            <a:endParaRPr lang="en-IN"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3"/>
        <p:cNvGrpSpPr/>
        <p:nvPr/>
      </p:nvGrpSpPr>
      <p:grpSpPr>
        <a:xfrm>
          <a:off x="0" y="0"/>
          <a:ext cx="0" cy="0"/>
          <a:chOff x="0" y="0"/>
          <a:chExt cx="0" cy="0"/>
        </a:xfrm>
      </p:grpSpPr>
      <p:pic>
        <p:nvPicPr>
          <p:cNvPr id="914" name="Google Shape;914;p48"/>
          <p:cNvPicPr preferRelativeResize="0"/>
          <p:nvPr/>
        </p:nvPicPr>
        <p:blipFill rotWithShape="1">
          <a:blip r:embed="rId3">
            <a:alphaModFix/>
          </a:blip>
          <a:srcRect t="9536" b="47941"/>
          <a:stretch/>
        </p:blipFill>
        <p:spPr>
          <a:xfrm>
            <a:off x="-9525" y="1698170"/>
            <a:ext cx="12211050" cy="3461659"/>
          </a:xfrm>
          <a:prstGeom prst="rect">
            <a:avLst/>
          </a:prstGeom>
          <a:noFill/>
          <a:ln>
            <a:noFill/>
          </a:ln>
        </p:spPr>
      </p:pic>
      <p:sp>
        <p:nvSpPr>
          <p:cNvPr id="915" name="Google Shape;915;p48"/>
          <p:cNvSpPr/>
          <p:nvPr/>
        </p:nvSpPr>
        <p:spPr>
          <a:xfrm>
            <a:off x="0" y="1698171"/>
            <a:ext cx="12192000" cy="3461658"/>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16" name="Google Shape;916;p48"/>
          <p:cNvGrpSpPr/>
          <p:nvPr/>
        </p:nvGrpSpPr>
        <p:grpSpPr>
          <a:xfrm>
            <a:off x="3429000" y="800100"/>
            <a:ext cx="5334000" cy="5334000"/>
            <a:chOff x="3343275" y="676275"/>
            <a:chExt cx="5505450" cy="5505450"/>
          </a:xfrm>
        </p:grpSpPr>
        <p:sp>
          <p:nvSpPr>
            <p:cNvPr id="917" name="Google Shape;917;p48"/>
            <p:cNvSpPr/>
            <p:nvPr/>
          </p:nvSpPr>
          <p:spPr>
            <a:xfrm>
              <a:off x="3343275" y="676275"/>
              <a:ext cx="5505450" cy="5505450"/>
            </a:xfrm>
            <a:prstGeom prst="ellipse">
              <a:avLst/>
            </a:pr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8" name="Google Shape;918;p48"/>
            <p:cNvSpPr/>
            <p:nvPr/>
          </p:nvSpPr>
          <p:spPr>
            <a:xfrm>
              <a:off x="3468914" y="801914"/>
              <a:ext cx="5254172" cy="5254172"/>
            </a:xfrm>
            <a:prstGeom prst="ellips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19" name="Google Shape;919;p48"/>
          <p:cNvSpPr txBox="1"/>
          <p:nvPr/>
        </p:nvSpPr>
        <p:spPr>
          <a:xfrm>
            <a:off x="3947888" y="2459504"/>
            <a:ext cx="4296224" cy="19389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a:solidFill>
                  <a:schemeClr val="dk2"/>
                </a:solidFill>
                <a:latin typeface="Century Gothic"/>
                <a:ea typeface="Century Gothic"/>
                <a:cs typeface="Century Gothic"/>
                <a:sym typeface="Century Gothic"/>
              </a:rPr>
              <a:t>THANK YOU</a:t>
            </a:r>
            <a:endParaRPr sz="6600">
              <a:solidFill>
                <a:schemeClr val="dk2"/>
              </a:solidFill>
              <a:latin typeface="Century Gothic"/>
              <a:ea typeface="Century Gothic"/>
              <a:cs typeface="Century Gothic"/>
              <a:sym typeface="Century Gothic"/>
            </a:endParaRPr>
          </a:p>
        </p:txBody>
      </p:sp>
      <p:sp>
        <p:nvSpPr>
          <p:cNvPr id="920" name="Google Shape;920;p48"/>
          <p:cNvSpPr/>
          <p:nvPr/>
        </p:nvSpPr>
        <p:spPr>
          <a:xfrm>
            <a:off x="8961120" y="3369469"/>
            <a:ext cx="3230880" cy="11906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1" name="Google Shape;921;p48"/>
          <p:cNvSpPr/>
          <p:nvPr/>
        </p:nvSpPr>
        <p:spPr>
          <a:xfrm>
            <a:off x="0" y="3369469"/>
            <a:ext cx="3230880" cy="1190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Agenda</a:t>
            </a:r>
            <a:endParaRPr/>
          </a:p>
        </p:txBody>
      </p:sp>
      <p:grpSp>
        <p:nvGrpSpPr>
          <p:cNvPr id="259" name="Google Shape;259;p38"/>
          <p:cNvGrpSpPr/>
          <p:nvPr/>
        </p:nvGrpSpPr>
        <p:grpSpPr>
          <a:xfrm>
            <a:off x="-14404" y="4950051"/>
            <a:ext cx="12192000" cy="1909138"/>
            <a:chOff x="0" y="4948862"/>
            <a:chExt cx="12192000" cy="1909138"/>
          </a:xfrm>
        </p:grpSpPr>
        <p:sp>
          <p:nvSpPr>
            <p:cNvPr id="260" name="Google Shape;260;p38"/>
            <p:cNvSpPr/>
            <p:nvPr/>
          </p:nvSpPr>
          <p:spPr>
            <a:xfrm>
              <a:off x="0" y="4948862"/>
              <a:ext cx="12192000" cy="1909138"/>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261" name="Google Shape;261;p38"/>
            <p:cNvSpPr/>
            <p:nvPr/>
          </p:nvSpPr>
          <p:spPr>
            <a:xfrm>
              <a:off x="0" y="5563852"/>
              <a:ext cx="12192000" cy="1294147"/>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098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531" name="Group 530">
            <a:extLst>
              <a:ext uri="{FF2B5EF4-FFF2-40B4-BE49-F238E27FC236}">
                <a16:creationId xmlns:a16="http://schemas.microsoft.com/office/drawing/2014/main" id="{B28B32B2-934C-86F2-5A47-E796F1F804A3}"/>
              </a:ext>
            </a:extLst>
          </p:cNvPr>
          <p:cNvGrpSpPr/>
          <p:nvPr/>
        </p:nvGrpSpPr>
        <p:grpSpPr>
          <a:xfrm>
            <a:off x="0" y="1355447"/>
            <a:ext cx="11897984" cy="3594603"/>
            <a:chOff x="279664" y="1310077"/>
            <a:chExt cx="11897984" cy="3594603"/>
          </a:xfrm>
        </p:grpSpPr>
        <p:sp>
          <p:nvSpPr>
            <p:cNvPr id="258" name="Google Shape;258;p38"/>
            <p:cNvSpPr/>
            <p:nvPr/>
          </p:nvSpPr>
          <p:spPr>
            <a:xfrm rot="-1490034">
              <a:off x="5309823" y="1310077"/>
              <a:ext cx="287696" cy="248016"/>
            </a:xfrm>
            <a:prstGeom prst="triangle">
              <a:avLst>
                <a:gd name="adj" fmla="val 50000"/>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 </a:t>
              </a:r>
              <a:endParaRPr sz="1600" b="0" i="0" u="none" strike="noStrike" cap="none">
                <a:solidFill>
                  <a:srgbClr val="FFFFFF"/>
                </a:solidFill>
                <a:latin typeface="Calibri"/>
                <a:ea typeface="Calibri"/>
                <a:cs typeface="Calibri"/>
                <a:sym typeface="Calibri"/>
              </a:endParaRPr>
            </a:p>
          </p:txBody>
        </p:sp>
        <p:sp>
          <p:nvSpPr>
            <p:cNvPr id="274" name="Google Shape;274;p38"/>
            <p:cNvSpPr/>
            <p:nvPr/>
          </p:nvSpPr>
          <p:spPr>
            <a:xfrm rot="900000">
              <a:off x="686673" y="1405804"/>
              <a:ext cx="287696" cy="248016"/>
            </a:xfrm>
            <a:prstGeom prst="triangle">
              <a:avLst>
                <a:gd name="adj" fmla="val 50000"/>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 </a:t>
              </a:r>
              <a:endParaRPr sz="1600" b="0" i="0" u="none" strike="noStrike" cap="none">
                <a:solidFill>
                  <a:srgbClr val="FFFFFF"/>
                </a:solidFill>
                <a:latin typeface="Calibri"/>
                <a:ea typeface="Calibri"/>
                <a:cs typeface="Calibri"/>
                <a:sym typeface="Calibri"/>
              </a:endParaRPr>
            </a:p>
          </p:txBody>
        </p:sp>
        <p:cxnSp>
          <p:nvCxnSpPr>
            <p:cNvPr id="275" name="Google Shape;275;p38"/>
            <p:cNvCxnSpPr>
              <a:stCxn id="276" idx="6"/>
              <a:endCxn id="277" idx="2"/>
            </p:cNvCxnSpPr>
            <p:nvPr/>
          </p:nvCxnSpPr>
          <p:spPr>
            <a:xfrm rot="10800000" flipH="1">
              <a:off x="7632695" y="3457470"/>
              <a:ext cx="2403600" cy="390600"/>
            </a:xfrm>
            <a:prstGeom prst="straightConnector1">
              <a:avLst/>
            </a:prstGeom>
            <a:noFill/>
            <a:ln w="28575" cap="flat" cmpd="sng">
              <a:solidFill>
                <a:srgbClr val="E5F3FE"/>
              </a:solidFill>
              <a:prstDash val="dot"/>
              <a:miter lim="800000"/>
              <a:headEnd type="none" w="sm" len="sm"/>
              <a:tailEnd type="none" w="sm" len="sm"/>
            </a:ln>
          </p:spPr>
        </p:cxnSp>
        <p:cxnSp>
          <p:nvCxnSpPr>
            <p:cNvPr id="278" name="Google Shape;278;p38"/>
            <p:cNvCxnSpPr>
              <a:cxnSpLocks/>
              <a:stCxn id="279" idx="5"/>
              <a:endCxn id="280" idx="2"/>
            </p:cNvCxnSpPr>
            <p:nvPr/>
          </p:nvCxnSpPr>
          <p:spPr>
            <a:xfrm flipV="1">
              <a:off x="5348073" y="2601030"/>
              <a:ext cx="2219519" cy="104600"/>
            </a:xfrm>
            <a:prstGeom prst="straightConnector1">
              <a:avLst/>
            </a:prstGeom>
            <a:noFill/>
            <a:ln w="28575" cap="flat" cmpd="sng">
              <a:solidFill>
                <a:srgbClr val="E5F3FE"/>
              </a:solidFill>
              <a:prstDash val="dot"/>
              <a:miter lim="800000"/>
              <a:headEnd type="none" w="sm" len="sm"/>
              <a:tailEnd type="none" w="sm" len="sm"/>
            </a:ln>
          </p:spPr>
        </p:cxnSp>
        <p:cxnSp>
          <p:nvCxnSpPr>
            <p:cNvPr id="281" name="Google Shape;281;p38"/>
            <p:cNvCxnSpPr>
              <a:stCxn id="282" idx="5"/>
              <a:endCxn id="283" idx="2"/>
            </p:cNvCxnSpPr>
            <p:nvPr/>
          </p:nvCxnSpPr>
          <p:spPr>
            <a:xfrm>
              <a:off x="3079608" y="3515261"/>
              <a:ext cx="2005200" cy="405300"/>
            </a:xfrm>
            <a:prstGeom prst="straightConnector1">
              <a:avLst/>
            </a:prstGeom>
            <a:noFill/>
            <a:ln w="28575" cap="flat" cmpd="sng">
              <a:solidFill>
                <a:srgbClr val="E5F3FE"/>
              </a:solidFill>
              <a:prstDash val="dot"/>
              <a:miter lim="800000"/>
              <a:headEnd type="none" w="sm" len="sm"/>
              <a:tailEnd type="none" w="sm" len="sm"/>
            </a:ln>
          </p:spPr>
        </p:cxnSp>
        <p:cxnSp>
          <p:nvCxnSpPr>
            <p:cNvPr id="284" name="Google Shape;284;p38"/>
            <p:cNvCxnSpPr>
              <a:cxnSpLocks/>
              <a:stCxn id="285" idx="7"/>
              <a:endCxn id="286" idx="2"/>
            </p:cNvCxnSpPr>
            <p:nvPr/>
          </p:nvCxnSpPr>
          <p:spPr>
            <a:xfrm flipV="1">
              <a:off x="459838" y="2086744"/>
              <a:ext cx="2514226" cy="567174"/>
            </a:xfrm>
            <a:prstGeom prst="straightConnector1">
              <a:avLst/>
            </a:prstGeom>
            <a:noFill/>
            <a:ln w="28575" cap="flat" cmpd="sng">
              <a:solidFill>
                <a:srgbClr val="E5F3FE"/>
              </a:solidFill>
              <a:prstDash val="dot"/>
              <a:miter lim="800000"/>
              <a:headEnd type="none" w="sm" len="sm"/>
              <a:tailEnd type="none" w="sm" len="sm"/>
            </a:ln>
          </p:spPr>
        </p:cxnSp>
        <p:sp>
          <p:nvSpPr>
            <p:cNvPr id="286" name="Google Shape;286;p38"/>
            <p:cNvSpPr/>
            <p:nvPr/>
          </p:nvSpPr>
          <p:spPr>
            <a:xfrm>
              <a:off x="2974064" y="1981200"/>
              <a:ext cx="211087" cy="211087"/>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87" name="Google Shape;287;p38"/>
            <p:cNvSpPr/>
            <p:nvPr/>
          </p:nvSpPr>
          <p:spPr>
            <a:xfrm>
              <a:off x="2729489" y="4412237"/>
              <a:ext cx="2836682" cy="4924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r>
                <a:rPr lang="en-US" sz="1600" b="1" i="0" u="none" strike="noStrike" cap="none">
                  <a:solidFill>
                    <a:srgbClr val="083D65"/>
                  </a:solidFill>
                  <a:latin typeface="Quattrocento Sans"/>
                  <a:ea typeface="Quattrocento Sans"/>
                  <a:cs typeface="Quattrocento Sans"/>
                  <a:sym typeface="Quattrocento Sans"/>
                </a:rPr>
                <a:t>Data Pre-processing</a:t>
              </a:r>
              <a:endParaRPr/>
            </a:p>
          </p:txBody>
        </p:sp>
        <p:sp>
          <p:nvSpPr>
            <p:cNvPr id="288" name="Google Shape;288;p38"/>
            <p:cNvSpPr/>
            <p:nvPr/>
          </p:nvSpPr>
          <p:spPr>
            <a:xfrm>
              <a:off x="7468197" y="4412237"/>
              <a:ext cx="2305162" cy="4924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r>
                <a:rPr lang="en-US" sz="1600" b="1" i="0" u="none" strike="noStrike" cap="none">
                  <a:solidFill>
                    <a:srgbClr val="083D65"/>
                  </a:solidFill>
                  <a:latin typeface="Quattrocento Sans"/>
                  <a:ea typeface="Quattrocento Sans"/>
                  <a:cs typeface="Quattrocento Sans"/>
                  <a:sym typeface="Quattrocento Sans"/>
                </a:rPr>
                <a:t>Model Evaluation</a:t>
              </a:r>
            </a:p>
            <a:p>
              <a:pPr marL="0" marR="0" lvl="0" indent="0" algn="ctr" rtl="0">
                <a:lnSpc>
                  <a:spcPct val="100000"/>
                </a:lnSpc>
                <a:spcBef>
                  <a:spcPts val="0"/>
                </a:spcBef>
                <a:spcAft>
                  <a:spcPts val="0"/>
                </a:spcAft>
                <a:buClr>
                  <a:srgbClr val="083D65"/>
                </a:buClr>
                <a:buSzPts val="1600"/>
                <a:buFont typeface="Quattrocento Sans"/>
                <a:buNone/>
              </a:pPr>
              <a:r>
                <a:rPr lang="en-US" sz="1600" b="1">
                  <a:solidFill>
                    <a:srgbClr val="083D65"/>
                  </a:solidFill>
                  <a:latin typeface="Quattrocento Sans"/>
                  <a:sym typeface="Quattrocento Sans"/>
                </a:rPr>
                <a:t>Results</a:t>
              </a:r>
              <a:endParaRPr/>
            </a:p>
          </p:txBody>
        </p:sp>
        <p:sp>
          <p:nvSpPr>
            <p:cNvPr id="289" name="Google Shape;289;p38"/>
            <p:cNvSpPr/>
            <p:nvPr/>
          </p:nvSpPr>
          <p:spPr>
            <a:xfrm>
              <a:off x="1149932" y="3411505"/>
              <a:ext cx="1469777" cy="4924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r>
                <a:rPr lang="en-US" sz="1600" b="1" i="0" u="none" strike="noStrike" cap="none">
                  <a:solidFill>
                    <a:srgbClr val="083D65"/>
                  </a:solidFill>
                  <a:latin typeface="Quattrocento Sans"/>
                  <a:ea typeface="Quattrocento Sans"/>
                  <a:cs typeface="Quattrocento Sans"/>
                  <a:sym typeface="Quattrocento Sans"/>
                </a:rPr>
                <a:t>Business Problem</a:t>
              </a:r>
              <a:endParaRPr/>
            </a:p>
          </p:txBody>
        </p:sp>
        <p:sp>
          <p:nvSpPr>
            <p:cNvPr id="290" name="Google Shape;290;p38"/>
            <p:cNvSpPr/>
            <p:nvPr/>
          </p:nvSpPr>
          <p:spPr>
            <a:xfrm>
              <a:off x="5212964" y="3411505"/>
              <a:ext cx="2305162" cy="4924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endParaRPr/>
            </a:p>
          </p:txBody>
        </p:sp>
        <p:sp>
          <p:nvSpPr>
            <p:cNvPr id="285" name="Google Shape;285;p38"/>
            <p:cNvSpPr/>
            <p:nvPr/>
          </p:nvSpPr>
          <p:spPr>
            <a:xfrm>
              <a:off x="279664" y="2623005"/>
              <a:ext cx="211087" cy="211087"/>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82" name="Google Shape;282;p38"/>
            <p:cNvSpPr/>
            <p:nvPr/>
          </p:nvSpPr>
          <p:spPr>
            <a:xfrm>
              <a:off x="2948172" y="3383825"/>
              <a:ext cx="153987" cy="153987"/>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cxnSp>
          <p:nvCxnSpPr>
            <p:cNvPr id="291" name="Google Shape;291;p38"/>
            <p:cNvCxnSpPr>
              <a:cxnSpLocks/>
              <a:stCxn id="286" idx="4"/>
              <a:endCxn id="282" idx="7"/>
            </p:cNvCxnSpPr>
            <p:nvPr/>
          </p:nvCxnSpPr>
          <p:spPr>
            <a:xfrm>
              <a:off x="3079608" y="2192287"/>
              <a:ext cx="0" cy="1214089"/>
            </a:xfrm>
            <a:prstGeom prst="straightConnector1">
              <a:avLst/>
            </a:prstGeom>
            <a:noFill/>
            <a:ln w="28575" cap="flat" cmpd="sng">
              <a:solidFill>
                <a:srgbClr val="E5F3FE"/>
              </a:solidFill>
              <a:prstDash val="dot"/>
              <a:miter lim="800000"/>
              <a:headEnd type="none" w="sm" len="sm"/>
              <a:tailEnd type="none" w="sm" len="sm"/>
            </a:ln>
          </p:spPr>
        </p:cxnSp>
        <p:sp>
          <p:nvSpPr>
            <p:cNvPr id="283" name="Google Shape;283;p38"/>
            <p:cNvSpPr/>
            <p:nvPr/>
          </p:nvSpPr>
          <p:spPr>
            <a:xfrm>
              <a:off x="5084690" y="3811447"/>
              <a:ext cx="218322" cy="218322"/>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79" name="Google Shape;279;p38"/>
            <p:cNvSpPr/>
            <p:nvPr/>
          </p:nvSpPr>
          <p:spPr>
            <a:xfrm>
              <a:off x="5161724" y="2519281"/>
              <a:ext cx="218322" cy="218322"/>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80" name="Google Shape;280;p38"/>
            <p:cNvSpPr/>
            <p:nvPr/>
          </p:nvSpPr>
          <p:spPr>
            <a:xfrm>
              <a:off x="7567592" y="2481099"/>
              <a:ext cx="239861" cy="239861"/>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76" name="Google Shape;276;p38"/>
            <p:cNvSpPr/>
            <p:nvPr/>
          </p:nvSpPr>
          <p:spPr>
            <a:xfrm>
              <a:off x="7379127" y="3721286"/>
              <a:ext cx="253568" cy="253568"/>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77" name="Google Shape;277;p38"/>
            <p:cNvSpPr/>
            <p:nvPr/>
          </p:nvSpPr>
          <p:spPr>
            <a:xfrm>
              <a:off x="10036272" y="3337679"/>
              <a:ext cx="239861" cy="239861"/>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cxnSp>
          <p:nvCxnSpPr>
            <p:cNvPr id="292" name="Google Shape;292;p38"/>
            <p:cNvCxnSpPr>
              <a:cxnSpLocks/>
              <a:stCxn id="283" idx="0"/>
              <a:endCxn id="279" idx="4"/>
            </p:cNvCxnSpPr>
            <p:nvPr/>
          </p:nvCxnSpPr>
          <p:spPr>
            <a:xfrm flipV="1">
              <a:off x="5193851" y="2737603"/>
              <a:ext cx="77034" cy="1073844"/>
            </a:xfrm>
            <a:prstGeom prst="straightConnector1">
              <a:avLst/>
            </a:prstGeom>
            <a:noFill/>
            <a:ln w="28575" cap="flat" cmpd="sng">
              <a:solidFill>
                <a:srgbClr val="E5F3FE"/>
              </a:solidFill>
              <a:prstDash val="dot"/>
              <a:miter lim="800000"/>
              <a:headEnd type="none" w="sm" len="sm"/>
              <a:tailEnd type="none" w="sm" len="sm"/>
            </a:ln>
          </p:spPr>
        </p:cxnSp>
        <p:cxnSp>
          <p:nvCxnSpPr>
            <p:cNvPr id="293" name="Google Shape;293;p38"/>
            <p:cNvCxnSpPr>
              <a:stCxn id="280" idx="4"/>
              <a:endCxn id="276" idx="0"/>
            </p:cNvCxnSpPr>
            <p:nvPr/>
          </p:nvCxnSpPr>
          <p:spPr>
            <a:xfrm flipH="1">
              <a:off x="7505911" y="2720960"/>
              <a:ext cx="181612" cy="1000326"/>
            </a:xfrm>
            <a:prstGeom prst="straightConnector1">
              <a:avLst/>
            </a:prstGeom>
            <a:noFill/>
            <a:ln w="28575" cap="flat" cmpd="sng">
              <a:solidFill>
                <a:srgbClr val="E5F3FE"/>
              </a:solidFill>
              <a:prstDash val="dot"/>
              <a:miter lim="800000"/>
              <a:headEnd type="none" w="sm" len="sm"/>
              <a:tailEnd type="none" w="sm" len="sm"/>
            </a:ln>
          </p:spPr>
        </p:cxnSp>
        <p:sp>
          <p:nvSpPr>
            <p:cNvPr id="295" name="Google Shape;295;p38"/>
            <p:cNvSpPr/>
            <p:nvPr/>
          </p:nvSpPr>
          <p:spPr>
            <a:xfrm rot="19603698">
              <a:off x="9154989" y="2324209"/>
              <a:ext cx="287696" cy="248016"/>
            </a:xfrm>
            <a:prstGeom prst="triangle">
              <a:avLst>
                <a:gd name="adj" fmla="val 50000"/>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 </a:t>
              </a:r>
              <a:endParaRPr sz="1600" b="0" i="0" u="none" strike="noStrike" cap="none">
                <a:solidFill>
                  <a:srgbClr val="FFFFFF"/>
                </a:solidFill>
                <a:latin typeface="Calibri"/>
                <a:ea typeface="Calibri"/>
                <a:cs typeface="Calibri"/>
                <a:sym typeface="Calibri"/>
              </a:endParaRPr>
            </a:p>
          </p:txBody>
        </p:sp>
        <p:sp>
          <p:nvSpPr>
            <p:cNvPr id="297" name="Google Shape;297;p38"/>
            <p:cNvSpPr/>
            <p:nvPr/>
          </p:nvSpPr>
          <p:spPr>
            <a:xfrm>
              <a:off x="3327825" y="2577371"/>
              <a:ext cx="1577212" cy="1576233"/>
            </a:xfrm>
            <a:custGeom>
              <a:avLst/>
              <a:gdLst/>
              <a:ahLst/>
              <a:cxnLst/>
              <a:rect l="l" t="t" r="r" b="b"/>
              <a:pathLst>
                <a:path w="1715" h="1715" extrusionOk="0">
                  <a:moveTo>
                    <a:pt x="1715" y="858"/>
                  </a:moveTo>
                  <a:cubicBezTo>
                    <a:pt x="1715" y="941"/>
                    <a:pt x="1703" y="1022"/>
                    <a:pt x="1680" y="1098"/>
                  </a:cubicBezTo>
                  <a:cubicBezTo>
                    <a:pt x="1613" y="1330"/>
                    <a:pt x="1451" y="1521"/>
                    <a:pt x="1238" y="1626"/>
                  </a:cubicBezTo>
                  <a:cubicBezTo>
                    <a:pt x="1123" y="1683"/>
                    <a:pt x="994" y="1715"/>
                    <a:pt x="857" y="1715"/>
                  </a:cubicBezTo>
                  <a:cubicBezTo>
                    <a:pt x="384" y="1715"/>
                    <a:pt x="0" y="1331"/>
                    <a:pt x="0" y="858"/>
                  </a:cubicBezTo>
                  <a:cubicBezTo>
                    <a:pt x="0" y="384"/>
                    <a:pt x="384" y="0"/>
                    <a:pt x="857" y="0"/>
                  </a:cubicBezTo>
                  <a:cubicBezTo>
                    <a:pt x="1331" y="0"/>
                    <a:pt x="1715" y="384"/>
                    <a:pt x="1715" y="858"/>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298" name="Google Shape;298;p38"/>
            <p:cNvSpPr/>
            <p:nvPr/>
          </p:nvSpPr>
          <p:spPr>
            <a:xfrm>
              <a:off x="3317056" y="2566112"/>
              <a:ext cx="1598751" cy="1598261"/>
            </a:xfrm>
            <a:custGeom>
              <a:avLst/>
              <a:gdLst/>
              <a:ahLst/>
              <a:cxnLst/>
              <a:rect l="l" t="t" r="r" b="b"/>
              <a:pathLst>
                <a:path w="1739" h="1739" extrusionOk="0">
                  <a:moveTo>
                    <a:pt x="1727" y="870"/>
                  </a:moveTo>
                  <a:cubicBezTo>
                    <a:pt x="1715" y="870"/>
                    <a:pt x="1715" y="870"/>
                    <a:pt x="1715" y="870"/>
                  </a:cubicBezTo>
                  <a:cubicBezTo>
                    <a:pt x="1715" y="952"/>
                    <a:pt x="1703" y="1032"/>
                    <a:pt x="1681" y="1107"/>
                  </a:cubicBezTo>
                  <a:cubicBezTo>
                    <a:pt x="1615" y="1335"/>
                    <a:pt x="1454" y="1523"/>
                    <a:pt x="1245" y="1628"/>
                  </a:cubicBezTo>
                  <a:cubicBezTo>
                    <a:pt x="1132" y="1684"/>
                    <a:pt x="1004" y="1715"/>
                    <a:pt x="869" y="1715"/>
                  </a:cubicBezTo>
                  <a:cubicBezTo>
                    <a:pt x="636" y="1715"/>
                    <a:pt x="424" y="1621"/>
                    <a:pt x="271" y="1468"/>
                  </a:cubicBezTo>
                  <a:cubicBezTo>
                    <a:pt x="118" y="1315"/>
                    <a:pt x="24" y="1103"/>
                    <a:pt x="24" y="870"/>
                  </a:cubicBezTo>
                  <a:cubicBezTo>
                    <a:pt x="24" y="636"/>
                    <a:pt x="118" y="425"/>
                    <a:pt x="271" y="272"/>
                  </a:cubicBezTo>
                  <a:cubicBezTo>
                    <a:pt x="424" y="119"/>
                    <a:pt x="636" y="24"/>
                    <a:pt x="869" y="24"/>
                  </a:cubicBezTo>
                  <a:cubicBezTo>
                    <a:pt x="1103" y="24"/>
                    <a:pt x="1314" y="119"/>
                    <a:pt x="1467" y="272"/>
                  </a:cubicBezTo>
                  <a:cubicBezTo>
                    <a:pt x="1620" y="425"/>
                    <a:pt x="1715" y="636"/>
                    <a:pt x="1715" y="870"/>
                  </a:cubicBezTo>
                  <a:cubicBezTo>
                    <a:pt x="1727" y="870"/>
                    <a:pt x="1727" y="870"/>
                    <a:pt x="1727" y="870"/>
                  </a:cubicBezTo>
                  <a:cubicBezTo>
                    <a:pt x="1739" y="870"/>
                    <a:pt x="1739" y="870"/>
                    <a:pt x="1739" y="870"/>
                  </a:cubicBezTo>
                  <a:cubicBezTo>
                    <a:pt x="1739" y="390"/>
                    <a:pt x="1349" y="0"/>
                    <a:pt x="869" y="0"/>
                  </a:cubicBezTo>
                  <a:cubicBezTo>
                    <a:pt x="389" y="0"/>
                    <a:pt x="0" y="390"/>
                    <a:pt x="0" y="870"/>
                  </a:cubicBezTo>
                  <a:cubicBezTo>
                    <a:pt x="0" y="1350"/>
                    <a:pt x="389" y="1739"/>
                    <a:pt x="869" y="1739"/>
                  </a:cubicBezTo>
                  <a:cubicBezTo>
                    <a:pt x="1008" y="1739"/>
                    <a:pt x="1139" y="1707"/>
                    <a:pt x="1255" y="1649"/>
                  </a:cubicBezTo>
                  <a:cubicBezTo>
                    <a:pt x="1471" y="1542"/>
                    <a:pt x="1636" y="1348"/>
                    <a:pt x="1704" y="1113"/>
                  </a:cubicBezTo>
                  <a:cubicBezTo>
                    <a:pt x="1727" y="1036"/>
                    <a:pt x="1739" y="954"/>
                    <a:pt x="1739" y="870"/>
                  </a:cubicBezTo>
                  <a:cubicBezTo>
                    <a:pt x="1727" y="870"/>
                    <a:pt x="1727" y="870"/>
                    <a:pt x="1727" y="870"/>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299" name="Google Shape;299;p38"/>
            <p:cNvSpPr/>
            <p:nvPr/>
          </p:nvSpPr>
          <p:spPr>
            <a:xfrm>
              <a:off x="3450204" y="2700239"/>
              <a:ext cx="1331477" cy="1330987"/>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0" name="Google Shape;300;p38"/>
            <p:cNvSpPr/>
            <p:nvPr/>
          </p:nvSpPr>
          <p:spPr>
            <a:xfrm>
              <a:off x="3439434" y="2689469"/>
              <a:ext cx="1353505" cy="1352525"/>
            </a:xfrm>
            <a:custGeom>
              <a:avLst/>
              <a:gdLst/>
              <a:ahLst/>
              <a:cxnLst/>
              <a:rect l="l" t="t" r="r" b="b"/>
              <a:pathLst>
                <a:path w="1472" h="1472" extrusionOk="0">
                  <a:moveTo>
                    <a:pt x="1460" y="736"/>
                  </a:moveTo>
                  <a:cubicBezTo>
                    <a:pt x="1448" y="736"/>
                    <a:pt x="1448" y="736"/>
                    <a:pt x="1448" y="736"/>
                  </a:cubicBezTo>
                  <a:cubicBezTo>
                    <a:pt x="1448" y="933"/>
                    <a:pt x="1369" y="1111"/>
                    <a:pt x="1240" y="1239"/>
                  </a:cubicBezTo>
                  <a:cubicBezTo>
                    <a:pt x="1111" y="1368"/>
                    <a:pt x="933" y="1448"/>
                    <a:pt x="736" y="1448"/>
                  </a:cubicBezTo>
                  <a:cubicBezTo>
                    <a:pt x="539" y="1448"/>
                    <a:pt x="361" y="1368"/>
                    <a:pt x="233" y="1239"/>
                  </a:cubicBezTo>
                  <a:cubicBezTo>
                    <a:pt x="104" y="1111"/>
                    <a:pt x="24" y="933"/>
                    <a:pt x="24" y="736"/>
                  </a:cubicBezTo>
                  <a:cubicBezTo>
                    <a:pt x="24" y="539"/>
                    <a:pt x="104" y="361"/>
                    <a:pt x="233" y="232"/>
                  </a:cubicBezTo>
                  <a:cubicBezTo>
                    <a:pt x="361" y="103"/>
                    <a:pt x="539" y="24"/>
                    <a:pt x="736" y="24"/>
                  </a:cubicBezTo>
                  <a:cubicBezTo>
                    <a:pt x="933" y="24"/>
                    <a:pt x="1111" y="103"/>
                    <a:pt x="1240" y="232"/>
                  </a:cubicBezTo>
                  <a:cubicBezTo>
                    <a:pt x="1369" y="361"/>
                    <a:pt x="1448" y="539"/>
                    <a:pt x="1448" y="736"/>
                  </a:cubicBezTo>
                  <a:cubicBezTo>
                    <a:pt x="1460" y="736"/>
                    <a:pt x="1460" y="736"/>
                    <a:pt x="1460" y="736"/>
                  </a:cubicBezTo>
                  <a:cubicBezTo>
                    <a:pt x="1472" y="736"/>
                    <a:pt x="1472" y="736"/>
                    <a:pt x="1472" y="736"/>
                  </a:cubicBezTo>
                  <a:cubicBezTo>
                    <a:pt x="1472" y="329"/>
                    <a:pt x="1143" y="0"/>
                    <a:pt x="736" y="0"/>
                  </a:cubicBezTo>
                  <a:cubicBezTo>
                    <a:pt x="330" y="0"/>
                    <a:pt x="0" y="329"/>
                    <a:pt x="0" y="736"/>
                  </a:cubicBezTo>
                  <a:cubicBezTo>
                    <a:pt x="0" y="1142"/>
                    <a:pt x="330" y="1472"/>
                    <a:pt x="736" y="1472"/>
                  </a:cubicBezTo>
                  <a:cubicBezTo>
                    <a:pt x="1143" y="1472"/>
                    <a:pt x="1472" y="1142"/>
                    <a:pt x="1472" y="736"/>
                  </a:cubicBezTo>
                  <a:cubicBezTo>
                    <a:pt x="1460" y="736"/>
                    <a:pt x="1460" y="736"/>
                    <a:pt x="1460" y="73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1" name="Google Shape;301;p38"/>
            <p:cNvSpPr/>
            <p:nvPr/>
          </p:nvSpPr>
          <p:spPr>
            <a:xfrm>
              <a:off x="3419854" y="2954296"/>
              <a:ext cx="1392176" cy="82336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2" name="Google Shape;302;p38"/>
            <p:cNvSpPr/>
            <p:nvPr/>
          </p:nvSpPr>
          <p:spPr>
            <a:xfrm>
              <a:off x="3419854" y="2954296"/>
              <a:ext cx="1392176" cy="8233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3" name="Google Shape;303;p38"/>
            <p:cNvSpPr/>
            <p:nvPr/>
          </p:nvSpPr>
          <p:spPr>
            <a:xfrm>
              <a:off x="3409085" y="2943037"/>
              <a:ext cx="1414205" cy="845390"/>
            </a:xfrm>
            <a:custGeom>
              <a:avLst/>
              <a:gdLst/>
              <a:ahLst/>
              <a:cxnLst/>
              <a:rect l="l" t="t" r="r" b="b"/>
              <a:pathLst>
                <a:path w="1538" h="920" extrusionOk="0">
                  <a:moveTo>
                    <a:pt x="1526" y="12"/>
                  </a:moveTo>
                  <a:cubicBezTo>
                    <a:pt x="1514" y="12"/>
                    <a:pt x="1514" y="12"/>
                    <a:pt x="1514" y="12"/>
                  </a:cubicBezTo>
                  <a:cubicBezTo>
                    <a:pt x="1514" y="896"/>
                    <a:pt x="1514" y="896"/>
                    <a:pt x="1514" y="896"/>
                  </a:cubicBezTo>
                  <a:cubicBezTo>
                    <a:pt x="24" y="896"/>
                    <a:pt x="24" y="896"/>
                    <a:pt x="24" y="896"/>
                  </a:cubicBezTo>
                  <a:cubicBezTo>
                    <a:pt x="24" y="24"/>
                    <a:pt x="24" y="24"/>
                    <a:pt x="24" y="24"/>
                  </a:cubicBezTo>
                  <a:cubicBezTo>
                    <a:pt x="1526" y="24"/>
                    <a:pt x="1526" y="24"/>
                    <a:pt x="1526" y="24"/>
                  </a:cubicBezTo>
                  <a:cubicBezTo>
                    <a:pt x="1526" y="12"/>
                    <a:pt x="1526" y="12"/>
                    <a:pt x="1526" y="12"/>
                  </a:cubicBezTo>
                  <a:cubicBezTo>
                    <a:pt x="1514" y="12"/>
                    <a:pt x="1514" y="12"/>
                    <a:pt x="1514" y="12"/>
                  </a:cubicBezTo>
                  <a:cubicBezTo>
                    <a:pt x="1526" y="12"/>
                    <a:pt x="1526" y="12"/>
                    <a:pt x="1526" y="12"/>
                  </a:cubicBezTo>
                  <a:cubicBezTo>
                    <a:pt x="1526" y="0"/>
                    <a:pt x="1526" y="0"/>
                    <a:pt x="1526" y="0"/>
                  </a:cubicBezTo>
                  <a:cubicBezTo>
                    <a:pt x="12" y="0"/>
                    <a:pt x="12" y="0"/>
                    <a:pt x="12" y="0"/>
                  </a:cubicBezTo>
                  <a:cubicBezTo>
                    <a:pt x="9" y="0"/>
                    <a:pt x="6" y="1"/>
                    <a:pt x="3" y="3"/>
                  </a:cubicBezTo>
                  <a:cubicBezTo>
                    <a:pt x="1" y="5"/>
                    <a:pt x="0" y="8"/>
                    <a:pt x="0" y="12"/>
                  </a:cubicBezTo>
                  <a:cubicBezTo>
                    <a:pt x="0" y="908"/>
                    <a:pt x="0" y="908"/>
                    <a:pt x="0" y="908"/>
                  </a:cubicBezTo>
                  <a:cubicBezTo>
                    <a:pt x="0" y="911"/>
                    <a:pt x="1" y="914"/>
                    <a:pt x="3" y="917"/>
                  </a:cubicBezTo>
                  <a:cubicBezTo>
                    <a:pt x="6" y="919"/>
                    <a:pt x="9" y="920"/>
                    <a:pt x="12" y="920"/>
                  </a:cubicBezTo>
                  <a:cubicBezTo>
                    <a:pt x="1526" y="920"/>
                    <a:pt x="1526" y="920"/>
                    <a:pt x="1526" y="920"/>
                  </a:cubicBezTo>
                  <a:cubicBezTo>
                    <a:pt x="1530" y="920"/>
                    <a:pt x="1533" y="919"/>
                    <a:pt x="1535" y="917"/>
                  </a:cubicBezTo>
                  <a:cubicBezTo>
                    <a:pt x="1537" y="914"/>
                    <a:pt x="1538" y="911"/>
                    <a:pt x="1538" y="908"/>
                  </a:cubicBezTo>
                  <a:cubicBezTo>
                    <a:pt x="1538" y="12"/>
                    <a:pt x="1538" y="12"/>
                    <a:pt x="1538" y="12"/>
                  </a:cubicBezTo>
                  <a:cubicBezTo>
                    <a:pt x="1538" y="8"/>
                    <a:pt x="1537" y="5"/>
                    <a:pt x="1535" y="3"/>
                  </a:cubicBezTo>
                  <a:cubicBezTo>
                    <a:pt x="1533" y="1"/>
                    <a:pt x="1530" y="0"/>
                    <a:pt x="1526" y="0"/>
                  </a:cubicBezTo>
                  <a:cubicBezTo>
                    <a:pt x="1526" y="12"/>
                    <a:pt x="1526" y="12"/>
                    <a:pt x="1526"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4" name="Google Shape;304;p38"/>
            <p:cNvSpPr/>
            <p:nvPr/>
          </p:nvSpPr>
          <p:spPr>
            <a:xfrm>
              <a:off x="3419854" y="2954296"/>
              <a:ext cx="1392176" cy="9986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5" name="Google Shape;305;p38"/>
            <p:cNvSpPr/>
            <p:nvPr/>
          </p:nvSpPr>
          <p:spPr>
            <a:xfrm>
              <a:off x="3409085" y="2943037"/>
              <a:ext cx="1414205" cy="122378"/>
            </a:xfrm>
            <a:custGeom>
              <a:avLst/>
              <a:gdLst/>
              <a:ahLst/>
              <a:cxnLst/>
              <a:rect l="l" t="t" r="r" b="b"/>
              <a:pathLst>
                <a:path w="1538" h="133" extrusionOk="0">
                  <a:moveTo>
                    <a:pt x="1526" y="12"/>
                  </a:moveTo>
                  <a:cubicBezTo>
                    <a:pt x="1514" y="12"/>
                    <a:pt x="1514" y="12"/>
                    <a:pt x="1514" y="12"/>
                  </a:cubicBezTo>
                  <a:cubicBezTo>
                    <a:pt x="1514" y="109"/>
                    <a:pt x="1514" y="109"/>
                    <a:pt x="1514" y="109"/>
                  </a:cubicBezTo>
                  <a:cubicBezTo>
                    <a:pt x="24" y="109"/>
                    <a:pt x="24" y="109"/>
                    <a:pt x="24" y="109"/>
                  </a:cubicBezTo>
                  <a:cubicBezTo>
                    <a:pt x="24" y="24"/>
                    <a:pt x="24" y="24"/>
                    <a:pt x="24" y="24"/>
                  </a:cubicBezTo>
                  <a:cubicBezTo>
                    <a:pt x="1526" y="24"/>
                    <a:pt x="1526" y="24"/>
                    <a:pt x="1526" y="24"/>
                  </a:cubicBezTo>
                  <a:cubicBezTo>
                    <a:pt x="1526" y="12"/>
                    <a:pt x="1526" y="12"/>
                    <a:pt x="1526" y="12"/>
                  </a:cubicBezTo>
                  <a:cubicBezTo>
                    <a:pt x="1514" y="12"/>
                    <a:pt x="1514" y="12"/>
                    <a:pt x="1514" y="12"/>
                  </a:cubicBezTo>
                  <a:cubicBezTo>
                    <a:pt x="1526" y="12"/>
                    <a:pt x="1526" y="12"/>
                    <a:pt x="1526" y="12"/>
                  </a:cubicBezTo>
                  <a:cubicBezTo>
                    <a:pt x="1526" y="0"/>
                    <a:pt x="1526" y="0"/>
                    <a:pt x="1526" y="0"/>
                  </a:cubicBezTo>
                  <a:cubicBezTo>
                    <a:pt x="12" y="0"/>
                    <a:pt x="12" y="0"/>
                    <a:pt x="12" y="0"/>
                  </a:cubicBezTo>
                  <a:cubicBezTo>
                    <a:pt x="9" y="0"/>
                    <a:pt x="6" y="1"/>
                    <a:pt x="3" y="3"/>
                  </a:cubicBezTo>
                  <a:cubicBezTo>
                    <a:pt x="1" y="5"/>
                    <a:pt x="0" y="9"/>
                    <a:pt x="0" y="12"/>
                  </a:cubicBezTo>
                  <a:cubicBezTo>
                    <a:pt x="0" y="121"/>
                    <a:pt x="0" y="121"/>
                    <a:pt x="0" y="121"/>
                  </a:cubicBezTo>
                  <a:cubicBezTo>
                    <a:pt x="0" y="124"/>
                    <a:pt x="1" y="127"/>
                    <a:pt x="3" y="129"/>
                  </a:cubicBezTo>
                  <a:cubicBezTo>
                    <a:pt x="6" y="131"/>
                    <a:pt x="9" y="133"/>
                    <a:pt x="12" y="133"/>
                  </a:cubicBezTo>
                  <a:cubicBezTo>
                    <a:pt x="1526" y="133"/>
                    <a:pt x="1526" y="133"/>
                    <a:pt x="1526" y="133"/>
                  </a:cubicBezTo>
                  <a:cubicBezTo>
                    <a:pt x="1530" y="133"/>
                    <a:pt x="1533" y="131"/>
                    <a:pt x="1535" y="129"/>
                  </a:cubicBezTo>
                  <a:cubicBezTo>
                    <a:pt x="1537" y="127"/>
                    <a:pt x="1538" y="124"/>
                    <a:pt x="1538" y="121"/>
                  </a:cubicBezTo>
                  <a:cubicBezTo>
                    <a:pt x="1538" y="12"/>
                    <a:pt x="1538" y="12"/>
                    <a:pt x="1538" y="12"/>
                  </a:cubicBezTo>
                  <a:cubicBezTo>
                    <a:pt x="1538" y="9"/>
                    <a:pt x="1537" y="5"/>
                    <a:pt x="1535" y="3"/>
                  </a:cubicBezTo>
                  <a:cubicBezTo>
                    <a:pt x="1533" y="1"/>
                    <a:pt x="1530" y="0"/>
                    <a:pt x="1526" y="0"/>
                  </a:cubicBezTo>
                  <a:lnTo>
                    <a:pt x="1526"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6" name="Google Shape;306;p38"/>
            <p:cNvSpPr/>
            <p:nvPr/>
          </p:nvSpPr>
          <p:spPr>
            <a:xfrm>
              <a:off x="4727345" y="2982688"/>
              <a:ext cx="42588" cy="42098"/>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7" name="Google Shape;307;p38"/>
            <p:cNvSpPr/>
            <p:nvPr/>
          </p:nvSpPr>
          <p:spPr>
            <a:xfrm>
              <a:off x="4644617" y="2982688"/>
              <a:ext cx="43567" cy="42098"/>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8" name="Google Shape;308;p38"/>
            <p:cNvSpPr/>
            <p:nvPr/>
          </p:nvSpPr>
          <p:spPr>
            <a:xfrm>
              <a:off x="4562868" y="2982688"/>
              <a:ext cx="42588" cy="42098"/>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9" name="Google Shape;309;p38"/>
            <p:cNvSpPr/>
            <p:nvPr/>
          </p:nvSpPr>
          <p:spPr>
            <a:xfrm>
              <a:off x="3419854" y="3054157"/>
              <a:ext cx="305456" cy="72350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0" name="Google Shape;310;p38"/>
            <p:cNvSpPr/>
            <p:nvPr/>
          </p:nvSpPr>
          <p:spPr>
            <a:xfrm>
              <a:off x="3409085" y="3043387"/>
              <a:ext cx="326995" cy="745039"/>
            </a:xfrm>
            <a:custGeom>
              <a:avLst/>
              <a:gdLst/>
              <a:ahLst/>
              <a:cxnLst/>
              <a:rect l="l" t="t" r="r" b="b"/>
              <a:pathLst>
                <a:path w="356" h="811" extrusionOk="0">
                  <a:moveTo>
                    <a:pt x="344" y="12"/>
                  </a:moveTo>
                  <a:cubicBezTo>
                    <a:pt x="344" y="0"/>
                    <a:pt x="344" y="0"/>
                    <a:pt x="344" y="0"/>
                  </a:cubicBezTo>
                  <a:cubicBezTo>
                    <a:pt x="12" y="0"/>
                    <a:pt x="12" y="0"/>
                    <a:pt x="12" y="0"/>
                  </a:cubicBezTo>
                  <a:cubicBezTo>
                    <a:pt x="9" y="0"/>
                    <a:pt x="6" y="1"/>
                    <a:pt x="3" y="3"/>
                  </a:cubicBezTo>
                  <a:cubicBezTo>
                    <a:pt x="1" y="5"/>
                    <a:pt x="0" y="8"/>
                    <a:pt x="0" y="12"/>
                  </a:cubicBezTo>
                  <a:cubicBezTo>
                    <a:pt x="0" y="799"/>
                    <a:pt x="0" y="799"/>
                    <a:pt x="0" y="799"/>
                  </a:cubicBezTo>
                  <a:cubicBezTo>
                    <a:pt x="0" y="802"/>
                    <a:pt x="1" y="805"/>
                    <a:pt x="3" y="808"/>
                  </a:cubicBezTo>
                  <a:cubicBezTo>
                    <a:pt x="6" y="810"/>
                    <a:pt x="9" y="811"/>
                    <a:pt x="12" y="811"/>
                  </a:cubicBezTo>
                  <a:cubicBezTo>
                    <a:pt x="344" y="811"/>
                    <a:pt x="344" y="811"/>
                    <a:pt x="344" y="811"/>
                  </a:cubicBezTo>
                  <a:cubicBezTo>
                    <a:pt x="347" y="811"/>
                    <a:pt x="350" y="810"/>
                    <a:pt x="352" y="808"/>
                  </a:cubicBezTo>
                  <a:cubicBezTo>
                    <a:pt x="354" y="805"/>
                    <a:pt x="356" y="802"/>
                    <a:pt x="356" y="799"/>
                  </a:cubicBezTo>
                  <a:cubicBezTo>
                    <a:pt x="356" y="12"/>
                    <a:pt x="356" y="12"/>
                    <a:pt x="356" y="12"/>
                  </a:cubicBezTo>
                  <a:cubicBezTo>
                    <a:pt x="356" y="8"/>
                    <a:pt x="354" y="5"/>
                    <a:pt x="352" y="3"/>
                  </a:cubicBezTo>
                  <a:cubicBezTo>
                    <a:pt x="350" y="1"/>
                    <a:pt x="347" y="0"/>
                    <a:pt x="344" y="0"/>
                  </a:cubicBezTo>
                  <a:cubicBezTo>
                    <a:pt x="344" y="12"/>
                    <a:pt x="344" y="12"/>
                    <a:pt x="344" y="12"/>
                  </a:cubicBezTo>
                  <a:cubicBezTo>
                    <a:pt x="332" y="12"/>
                    <a:pt x="332" y="12"/>
                    <a:pt x="332" y="12"/>
                  </a:cubicBezTo>
                  <a:cubicBezTo>
                    <a:pt x="332" y="787"/>
                    <a:pt x="332" y="787"/>
                    <a:pt x="332" y="787"/>
                  </a:cubicBezTo>
                  <a:cubicBezTo>
                    <a:pt x="24" y="787"/>
                    <a:pt x="24" y="787"/>
                    <a:pt x="24" y="787"/>
                  </a:cubicBezTo>
                  <a:cubicBezTo>
                    <a:pt x="24" y="24"/>
                    <a:pt x="24" y="24"/>
                    <a:pt x="24" y="24"/>
                  </a:cubicBezTo>
                  <a:cubicBezTo>
                    <a:pt x="344" y="24"/>
                    <a:pt x="344" y="24"/>
                    <a:pt x="344" y="24"/>
                  </a:cubicBezTo>
                  <a:cubicBezTo>
                    <a:pt x="344" y="12"/>
                    <a:pt x="344" y="12"/>
                    <a:pt x="344" y="12"/>
                  </a:cubicBezTo>
                  <a:cubicBezTo>
                    <a:pt x="332" y="12"/>
                    <a:pt x="332" y="12"/>
                    <a:pt x="332" y="12"/>
                  </a:cubicBezTo>
                  <a:lnTo>
                    <a:pt x="344"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1" name="Google Shape;311;p38"/>
            <p:cNvSpPr/>
            <p:nvPr/>
          </p:nvSpPr>
          <p:spPr>
            <a:xfrm>
              <a:off x="3449225" y="3092828"/>
              <a:ext cx="246715"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2" name="Google Shape;312;p38"/>
            <p:cNvSpPr/>
            <p:nvPr/>
          </p:nvSpPr>
          <p:spPr>
            <a:xfrm>
              <a:off x="3438455" y="3082059"/>
              <a:ext cx="268253" cy="150281"/>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8" y="4"/>
                  </a:cubicBezTo>
                  <a:cubicBezTo>
                    <a:pt x="286" y="1"/>
                    <a:pt x="283" y="0"/>
                    <a:pt x="280" y="0"/>
                  </a:cubicBezTo>
                  <a:cubicBezTo>
                    <a:pt x="12" y="0"/>
                    <a:pt x="12" y="0"/>
                    <a:pt x="12" y="0"/>
                  </a:cubicBezTo>
                  <a:cubicBezTo>
                    <a:pt x="9" y="0"/>
                    <a:pt x="5" y="1"/>
                    <a:pt x="3" y="4"/>
                  </a:cubicBezTo>
                  <a:cubicBezTo>
                    <a:pt x="1" y="6"/>
                    <a:pt x="0" y="9"/>
                    <a:pt x="0" y="12"/>
                  </a:cubicBezTo>
                  <a:cubicBezTo>
                    <a:pt x="0" y="152"/>
                    <a:pt x="0" y="152"/>
                    <a:pt x="0" y="152"/>
                  </a:cubicBezTo>
                  <a:cubicBezTo>
                    <a:pt x="0" y="156"/>
                    <a:pt x="1" y="159"/>
                    <a:pt x="3" y="161"/>
                  </a:cubicBezTo>
                  <a:cubicBezTo>
                    <a:pt x="5" y="163"/>
                    <a:pt x="9" y="164"/>
                    <a:pt x="12" y="164"/>
                  </a:cubicBezTo>
                  <a:cubicBezTo>
                    <a:pt x="280" y="164"/>
                    <a:pt x="280" y="164"/>
                    <a:pt x="280" y="164"/>
                  </a:cubicBezTo>
                  <a:cubicBezTo>
                    <a:pt x="283" y="164"/>
                    <a:pt x="286" y="163"/>
                    <a:pt x="288" y="161"/>
                  </a:cubicBezTo>
                  <a:cubicBezTo>
                    <a:pt x="291" y="159"/>
                    <a:pt x="292" y="156"/>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3" name="Google Shape;313;p38"/>
            <p:cNvSpPr/>
            <p:nvPr/>
          </p:nvSpPr>
          <p:spPr>
            <a:xfrm>
              <a:off x="3449225" y="3265626"/>
              <a:ext cx="246715"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4" name="Google Shape;314;p38"/>
            <p:cNvSpPr/>
            <p:nvPr/>
          </p:nvSpPr>
          <p:spPr>
            <a:xfrm>
              <a:off x="3438455" y="3254857"/>
              <a:ext cx="268253" cy="150281"/>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8"/>
                    <a:pt x="291" y="5"/>
                    <a:pt x="288" y="3"/>
                  </a:cubicBezTo>
                  <a:cubicBezTo>
                    <a:pt x="286" y="1"/>
                    <a:pt x="283" y="0"/>
                    <a:pt x="280" y="0"/>
                  </a:cubicBezTo>
                  <a:cubicBezTo>
                    <a:pt x="12" y="0"/>
                    <a:pt x="12" y="0"/>
                    <a:pt x="12" y="0"/>
                  </a:cubicBezTo>
                  <a:cubicBezTo>
                    <a:pt x="9" y="0"/>
                    <a:pt x="5" y="1"/>
                    <a:pt x="3" y="3"/>
                  </a:cubicBezTo>
                  <a:cubicBezTo>
                    <a:pt x="1" y="5"/>
                    <a:pt x="0" y="8"/>
                    <a:pt x="0" y="12"/>
                  </a:cubicBezTo>
                  <a:cubicBezTo>
                    <a:pt x="0" y="152"/>
                    <a:pt x="0" y="152"/>
                    <a:pt x="0" y="152"/>
                  </a:cubicBezTo>
                  <a:cubicBezTo>
                    <a:pt x="0" y="155"/>
                    <a:pt x="1" y="158"/>
                    <a:pt x="3" y="160"/>
                  </a:cubicBezTo>
                  <a:cubicBezTo>
                    <a:pt x="5" y="162"/>
                    <a:pt x="9" y="164"/>
                    <a:pt x="12" y="164"/>
                  </a:cubicBezTo>
                  <a:cubicBezTo>
                    <a:pt x="280" y="164"/>
                    <a:pt x="280" y="164"/>
                    <a:pt x="280" y="164"/>
                  </a:cubicBezTo>
                  <a:cubicBezTo>
                    <a:pt x="283" y="164"/>
                    <a:pt x="286" y="162"/>
                    <a:pt x="288" y="160"/>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5" name="Google Shape;315;p38"/>
            <p:cNvSpPr/>
            <p:nvPr/>
          </p:nvSpPr>
          <p:spPr>
            <a:xfrm>
              <a:off x="3449225" y="3437446"/>
              <a:ext cx="246715"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6" name="Google Shape;316;p38"/>
            <p:cNvSpPr/>
            <p:nvPr/>
          </p:nvSpPr>
          <p:spPr>
            <a:xfrm>
              <a:off x="3438455" y="3426676"/>
              <a:ext cx="268253" cy="150281"/>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8" y="3"/>
                  </a:cubicBezTo>
                  <a:cubicBezTo>
                    <a:pt x="286" y="1"/>
                    <a:pt x="283" y="0"/>
                    <a:pt x="280" y="0"/>
                  </a:cubicBezTo>
                  <a:cubicBezTo>
                    <a:pt x="12" y="0"/>
                    <a:pt x="12" y="0"/>
                    <a:pt x="12" y="0"/>
                  </a:cubicBezTo>
                  <a:cubicBezTo>
                    <a:pt x="9" y="0"/>
                    <a:pt x="5" y="1"/>
                    <a:pt x="3" y="3"/>
                  </a:cubicBezTo>
                  <a:cubicBezTo>
                    <a:pt x="1" y="6"/>
                    <a:pt x="0" y="9"/>
                    <a:pt x="0" y="12"/>
                  </a:cubicBezTo>
                  <a:cubicBezTo>
                    <a:pt x="0" y="152"/>
                    <a:pt x="0" y="152"/>
                    <a:pt x="0" y="152"/>
                  </a:cubicBezTo>
                  <a:cubicBezTo>
                    <a:pt x="0" y="155"/>
                    <a:pt x="1" y="158"/>
                    <a:pt x="3" y="161"/>
                  </a:cubicBezTo>
                  <a:cubicBezTo>
                    <a:pt x="5" y="163"/>
                    <a:pt x="9" y="164"/>
                    <a:pt x="12" y="164"/>
                  </a:cubicBezTo>
                  <a:cubicBezTo>
                    <a:pt x="280" y="164"/>
                    <a:pt x="280" y="164"/>
                    <a:pt x="280" y="164"/>
                  </a:cubicBezTo>
                  <a:cubicBezTo>
                    <a:pt x="283" y="164"/>
                    <a:pt x="286" y="163"/>
                    <a:pt x="288" y="161"/>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7" name="Google Shape;317;p38"/>
            <p:cNvSpPr/>
            <p:nvPr/>
          </p:nvSpPr>
          <p:spPr>
            <a:xfrm>
              <a:off x="3449225" y="3609265"/>
              <a:ext cx="246715"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8" name="Google Shape;318;p38"/>
            <p:cNvSpPr/>
            <p:nvPr/>
          </p:nvSpPr>
          <p:spPr>
            <a:xfrm>
              <a:off x="3438455" y="3598495"/>
              <a:ext cx="268253" cy="15077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8" y="4"/>
                  </a:cubicBezTo>
                  <a:cubicBezTo>
                    <a:pt x="286" y="1"/>
                    <a:pt x="283" y="0"/>
                    <a:pt x="280" y="0"/>
                  </a:cubicBezTo>
                  <a:cubicBezTo>
                    <a:pt x="12" y="0"/>
                    <a:pt x="12" y="0"/>
                    <a:pt x="12" y="0"/>
                  </a:cubicBezTo>
                  <a:cubicBezTo>
                    <a:pt x="9" y="0"/>
                    <a:pt x="5" y="1"/>
                    <a:pt x="3" y="4"/>
                  </a:cubicBezTo>
                  <a:cubicBezTo>
                    <a:pt x="1" y="6"/>
                    <a:pt x="0" y="9"/>
                    <a:pt x="0" y="12"/>
                  </a:cubicBezTo>
                  <a:cubicBezTo>
                    <a:pt x="0" y="152"/>
                    <a:pt x="0" y="152"/>
                    <a:pt x="0" y="152"/>
                  </a:cubicBezTo>
                  <a:cubicBezTo>
                    <a:pt x="0" y="156"/>
                    <a:pt x="1" y="159"/>
                    <a:pt x="3" y="161"/>
                  </a:cubicBezTo>
                  <a:cubicBezTo>
                    <a:pt x="5" y="163"/>
                    <a:pt x="9" y="164"/>
                    <a:pt x="12" y="164"/>
                  </a:cubicBezTo>
                  <a:cubicBezTo>
                    <a:pt x="280" y="164"/>
                    <a:pt x="280" y="164"/>
                    <a:pt x="280" y="164"/>
                  </a:cubicBezTo>
                  <a:cubicBezTo>
                    <a:pt x="283" y="164"/>
                    <a:pt x="286" y="163"/>
                    <a:pt x="288" y="161"/>
                  </a:cubicBezTo>
                  <a:cubicBezTo>
                    <a:pt x="291" y="159"/>
                    <a:pt x="292" y="156"/>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0" name="Google Shape;320;p38"/>
            <p:cNvSpPr/>
            <p:nvPr/>
          </p:nvSpPr>
          <p:spPr>
            <a:xfrm>
              <a:off x="3768387" y="3092828"/>
              <a:ext cx="1001545" cy="6388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1" name="Google Shape;321;p38"/>
            <p:cNvSpPr/>
            <p:nvPr/>
          </p:nvSpPr>
          <p:spPr>
            <a:xfrm>
              <a:off x="3757618" y="3082059"/>
              <a:ext cx="1023083" cy="660354"/>
            </a:xfrm>
            <a:custGeom>
              <a:avLst/>
              <a:gdLst/>
              <a:ahLst/>
              <a:cxnLst/>
              <a:rect l="l" t="t" r="r" b="b"/>
              <a:pathLst>
                <a:path w="1113" h="719" extrusionOk="0">
                  <a:moveTo>
                    <a:pt x="1101" y="707"/>
                  </a:moveTo>
                  <a:cubicBezTo>
                    <a:pt x="1101" y="695"/>
                    <a:pt x="1101" y="695"/>
                    <a:pt x="1101" y="695"/>
                  </a:cubicBezTo>
                  <a:cubicBezTo>
                    <a:pt x="24" y="695"/>
                    <a:pt x="24" y="695"/>
                    <a:pt x="24" y="695"/>
                  </a:cubicBezTo>
                  <a:cubicBezTo>
                    <a:pt x="24" y="24"/>
                    <a:pt x="24" y="24"/>
                    <a:pt x="24" y="24"/>
                  </a:cubicBezTo>
                  <a:cubicBezTo>
                    <a:pt x="1089" y="24"/>
                    <a:pt x="1089" y="24"/>
                    <a:pt x="1089" y="24"/>
                  </a:cubicBezTo>
                  <a:cubicBezTo>
                    <a:pt x="1089" y="707"/>
                    <a:pt x="1089" y="707"/>
                    <a:pt x="1089" y="707"/>
                  </a:cubicBezTo>
                  <a:cubicBezTo>
                    <a:pt x="1101" y="707"/>
                    <a:pt x="1101" y="707"/>
                    <a:pt x="1101" y="707"/>
                  </a:cubicBezTo>
                  <a:cubicBezTo>
                    <a:pt x="1101" y="695"/>
                    <a:pt x="1101" y="695"/>
                    <a:pt x="1101" y="695"/>
                  </a:cubicBezTo>
                  <a:cubicBezTo>
                    <a:pt x="1101" y="707"/>
                    <a:pt x="1101" y="707"/>
                    <a:pt x="1101" y="707"/>
                  </a:cubicBezTo>
                  <a:cubicBezTo>
                    <a:pt x="1113" y="707"/>
                    <a:pt x="1113" y="707"/>
                    <a:pt x="1113" y="707"/>
                  </a:cubicBezTo>
                  <a:cubicBezTo>
                    <a:pt x="1113" y="12"/>
                    <a:pt x="1113" y="12"/>
                    <a:pt x="1113" y="12"/>
                  </a:cubicBezTo>
                  <a:cubicBezTo>
                    <a:pt x="1113" y="9"/>
                    <a:pt x="1112" y="6"/>
                    <a:pt x="1110" y="4"/>
                  </a:cubicBezTo>
                  <a:cubicBezTo>
                    <a:pt x="1108" y="1"/>
                    <a:pt x="1105" y="0"/>
                    <a:pt x="1101" y="0"/>
                  </a:cubicBezTo>
                  <a:cubicBezTo>
                    <a:pt x="12" y="0"/>
                    <a:pt x="12" y="0"/>
                    <a:pt x="12" y="0"/>
                  </a:cubicBezTo>
                  <a:cubicBezTo>
                    <a:pt x="9" y="0"/>
                    <a:pt x="6" y="1"/>
                    <a:pt x="4" y="4"/>
                  </a:cubicBezTo>
                  <a:cubicBezTo>
                    <a:pt x="2" y="6"/>
                    <a:pt x="0" y="9"/>
                    <a:pt x="0" y="12"/>
                  </a:cubicBezTo>
                  <a:cubicBezTo>
                    <a:pt x="0" y="707"/>
                    <a:pt x="0" y="707"/>
                    <a:pt x="0" y="707"/>
                  </a:cubicBezTo>
                  <a:cubicBezTo>
                    <a:pt x="0" y="710"/>
                    <a:pt x="2" y="713"/>
                    <a:pt x="4" y="715"/>
                  </a:cubicBezTo>
                  <a:cubicBezTo>
                    <a:pt x="6" y="718"/>
                    <a:pt x="9" y="719"/>
                    <a:pt x="12" y="719"/>
                  </a:cubicBezTo>
                  <a:cubicBezTo>
                    <a:pt x="1101" y="719"/>
                    <a:pt x="1101" y="719"/>
                    <a:pt x="1101" y="719"/>
                  </a:cubicBezTo>
                  <a:cubicBezTo>
                    <a:pt x="1105" y="719"/>
                    <a:pt x="1108" y="718"/>
                    <a:pt x="1110" y="715"/>
                  </a:cubicBezTo>
                  <a:cubicBezTo>
                    <a:pt x="1112" y="713"/>
                    <a:pt x="1113" y="710"/>
                    <a:pt x="1113" y="707"/>
                  </a:cubicBezTo>
                  <a:cubicBezTo>
                    <a:pt x="1101" y="707"/>
                    <a:pt x="1101" y="707"/>
                    <a:pt x="1101" y="707"/>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7" name="Google Shape;327;p38"/>
            <p:cNvSpPr/>
            <p:nvPr/>
          </p:nvSpPr>
          <p:spPr>
            <a:xfrm>
              <a:off x="4823289" y="3566187"/>
              <a:ext cx="40140" cy="122378"/>
            </a:xfrm>
            <a:custGeom>
              <a:avLst/>
              <a:gdLst/>
              <a:ahLst/>
              <a:cxnLst/>
              <a:rect l="l" t="t" r="r" b="b"/>
              <a:pathLst>
                <a:path w="44" h="133" extrusionOk="0">
                  <a:moveTo>
                    <a:pt x="0" y="0"/>
                  </a:moveTo>
                  <a:cubicBezTo>
                    <a:pt x="0" y="133"/>
                    <a:pt x="0" y="133"/>
                    <a:pt x="0" y="133"/>
                  </a:cubicBezTo>
                  <a:cubicBezTo>
                    <a:pt x="17" y="96"/>
                    <a:pt x="32" y="58"/>
                    <a:pt x="43" y="19"/>
                  </a:cubicBezTo>
                  <a:cubicBezTo>
                    <a:pt x="43" y="18"/>
                    <a:pt x="43" y="17"/>
                    <a:pt x="44" y="17"/>
                  </a:cubicBezTo>
                  <a:cubicBezTo>
                    <a:pt x="30" y="10"/>
                    <a:pt x="15" y="5"/>
                    <a:pt x="0"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8" name="Google Shape;328;p38"/>
            <p:cNvSpPr/>
            <p:nvPr/>
          </p:nvSpPr>
          <p:spPr>
            <a:xfrm>
              <a:off x="4823289" y="3581852"/>
              <a:ext cx="49441" cy="132169"/>
            </a:xfrm>
            <a:custGeom>
              <a:avLst/>
              <a:gdLst/>
              <a:ahLst/>
              <a:cxnLst/>
              <a:rect l="l" t="t" r="r" b="b"/>
              <a:pathLst>
                <a:path w="54" h="144" extrusionOk="0">
                  <a:moveTo>
                    <a:pt x="44" y="0"/>
                  </a:moveTo>
                  <a:cubicBezTo>
                    <a:pt x="43" y="0"/>
                    <a:pt x="43" y="1"/>
                    <a:pt x="43" y="2"/>
                  </a:cubicBezTo>
                  <a:cubicBezTo>
                    <a:pt x="32" y="41"/>
                    <a:pt x="17" y="79"/>
                    <a:pt x="0" y="116"/>
                  </a:cubicBezTo>
                  <a:cubicBezTo>
                    <a:pt x="0" y="144"/>
                    <a:pt x="0" y="144"/>
                    <a:pt x="0" y="144"/>
                  </a:cubicBezTo>
                  <a:cubicBezTo>
                    <a:pt x="22" y="100"/>
                    <a:pt x="40" y="53"/>
                    <a:pt x="54" y="5"/>
                  </a:cubicBezTo>
                  <a:cubicBezTo>
                    <a:pt x="51" y="3"/>
                    <a:pt x="47" y="1"/>
                    <a:pt x="44"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9" name="Google Shape;329;p38"/>
            <p:cNvSpPr/>
            <p:nvPr/>
          </p:nvSpPr>
          <p:spPr>
            <a:xfrm>
              <a:off x="4415035" y="3788426"/>
              <a:ext cx="353918" cy="274127"/>
            </a:xfrm>
            <a:custGeom>
              <a:avLst/>
              <a:gdLst/>
              <a:ahLst/>
              <a:cxnLst/>
              <a:rect l="l" t="t" r="r" b="b"/>
              <a:pathLst>
                <a:path w="385" h="298" extrusionOk="0">
                  <a:moveTo>
                    <a:pt x="385" y="0"/>
                  </a:moveTo>
                  <a:cubicBezTo>
                    <a:pt x="250" y="0"/>
                    <a:pt x="250" y="0"/>
                    <a:pt x="250" y="0"/>
                  </a:cubicBezTo>
                  <a:cubicBezTo>
                    <a:pt x="183" y="84"/>
                    <a:pt x="98" y="153"/>
                    <a:pt x="0" y="201"/>
                  </a:cubicBezTo>
                  <a:cubicBezTo>
                    <a:pt x="11" y="236"/>
                    <a:pt x="28" y="269"/>
                    <a:pt x="49" y="298"/>
                  </a:cubicBezTo>
                  <a:cubicBezTo>
                    <a:pt x="49" y="298"/>
                    <a:pt x="50" y="298"/>
                    <a:pt x="51" y="298"/>
                  </a:cubicBezTo>
                  <a:cubicBezTo>
                    <a:pt x="187" y="230"/>
                    <a:pt x="302" y="127"/>
                    <a:pt x="385"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0" name="Google Shape;330;p38"/>
            <p:cNvSpPr/>
            <p:nvPr/>
          </p:nvSpPr>
          <p:spPr>
            <a:xfrm>
              <a:off x="4460070" y="3788426"/>
              <a:ext cx="321611" cy="282939"/>
            </a:xfrm>
            <a:custGeom>
              <a:avLst/>
              <a:gdLst/>
              <a:ahLst/>
              <a:cxnLst/>
              <a:rect l="l" t="t" r="r" b="b"/>
              <a:pathLst>
                <a:path w="350" h="308" extrusionOk="0">
                  <a:moveTo>
                    <a:pt x="350" y="0"/>
                  </a:moveTo>
                  <a:cubicBezTo>
                    <a:pt x="336" y="0"/>
                    <a:pt x="336" y="0"/>
                    <a:pt x="336" y="0"/>
                  </a:cubicBezTo>
                  <a:cubicBezTo>
                    <a:pt x="253" y="127"/>
                    <a:pt x="138" y="230"/>
                    <a:pt x="2" y="298"/>
                  </a:cubicBezTo>
                  <a:cubicBezTo>
                    <a:pt x="1" y="298"/>
                    <a:pt x="0" y="298"/>
                    <a:pt x="0" y="298"/>
                  </a:cubicBezTo>
                  <a:cubicBezTo>
                    <a:pt x="2" y="302"/>
                    <a:pt x="5" y="305"/>
                    <a:pt x="7" y="308"/>
                  </a:cubicBezTo>
                  <a:cubicBezTo>
                    <a:pt x="147" y="239"/>
                    <a:pt x="266" y="131"/>
                    <a:pt x="350"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1" name="Google Shape;331;p38"/>
            <p:cNvSpPr/>
            <p:nvPr/>
          </p:nvSpPr>
          <p:spPr>
            <a:xfrm>
              <a:off x="4400350" y="3788426"/>
              <a:ext cx="215876" cy="163008"/>
            </a:xfrm>
            <a:custGeom>
              <a:avLst/>
              <a:gdLst/>
              <a:ahLst/>
              <a:cxnLst/>
              <a:rect l="l" t="t" r="r" b="b"/>
              <a:pathLst>
                <a:path w="235" h="177" extrusionOk="0">
                  <a:moveTo>
                    <a:pt x="235" y="0"/>
                  </a:moveTo>
                  <a:cubicBezTo>
                    <a:pt x="13" y="0"/>
                    <a:pt x="13" y="0"/>
                    <a:pt x="13" y="0"/>
                  </a:cubicBezTo>
                  <a:cubicBezTo>
                    <a:pt x="5" y="30"/>
                    <a:pt x="0" y="62"/>
                    <a:pt x="0" y="95"/>
                  </a:cubicBezTo>
                  <a:cubicBezTo>
                    <a:pt x="0" y="123"/>
                    <a:pt x="3" y="151"/>
                    <a:pt x="10" y="177"/>
                  </a:cubicBezTo>
                  <a:cubicBezTo>
                    <a:pt x="79" y="143"/>
                    <a:pt x="141" y="97"/>
                    <a:pt x="195" y="43"/>
                  </a:cubicBezTo>
                  <a:cubicBezTo>
                    <a:pt x="209" y="30"/>
                    <a:pt x="222" y="15"/>
                    <a:pt x="235"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2" name="Google Shape;332;p38"/>
            <p:cNvSpPr/>
            <p:nvPr/>
          </p:nvSpPr>
          <p:spPr>
            <a:xfrm>
              <a:off x="4409161" y="3788426"/>
              <a:ext cx="235456" cy="185036"/>
            </a:xfrm>
            <a:custGeom>
              <a:avLst/>
              <a:gdLst/>
              <a:ahLst/>
              <a:cxnLst/>
              <a:rect l="l" t="t" r="r" b="b"/>
              <a:pathLst>
                <a:path w="256" h="201" extrusionOk="0">
                  <a:moveTo>
                    <a:pt x="256" y="0"/>
                  </a:moveTo>
                  <a:cubicBezTo>
                    <a:pt x="225" y="0"/>
                    <a:pt x="225" y="0"/>
                    <a:pt x="225" y="0"/>
                  </a:cubicBezTo>
                  <a:cubicBezTo>
                    <a:pt x="212" y="15"/>
                    <a:pt x="199" y="30"/>
                    <a:pt x="185" y="43"/>
                  </a:cubicBezTo>
                  <a:cubicBezTo>
                    <a:pt x="131" y="97"/>
                    <a:pt x="69" y="143"/>
                    <a:pt x="0" y="177"/>
                  </a:cubicBezTo>
                  <a:cubicBezTo>
                    <a:pt x="2" y="185"/>
                    <a:pt x="4" y="193"/>
                    <a:pt x="6" y="201"/>
                  </a:cubicBezTo>
                  <a:cubicBezTo>
                    <a:pt x="104" y="153"/>
                    <a:pt x="189" y="84"/>
                    <a:pt x="256"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3" name="Google Shape;333;p38"/>
            <p:cNvSpPr/>
            <p:nvPr/>
          </p:nvSpPr>
          <p:spPr>
            <a:xfrm>
              <a:off x="4418461" y="3555908"/>
              <a:ext cx="382800" cy="210491"/>
            </a:xfrm>
            <a:custGeom>
              <a:avLst/>
              <a:gdLst/>
              <a:ahLst/>
              <a:cxnLst/>
              <a:rect l="l" t="t" r="r" b="b"/>
              <a:pathLst>
                <a:path w="416" h="229" extrusionOk="0">
                  <a:moveTo>
                    <a:pt x="394" y="0"/>
                  </a:moveTo>
                  <a:cubicBezTo>
                    <a:pt x="394" y="191"/>
                    <a:pt x="394" y="191"/>
                    <a:pt x="394" y="191"/>
                  </a:cubicBezTo>
                  <a:cubicBezTo>
                    <a:pt x="394" y="191"/>
                    <a:pt x="394" y="191"/>
                    <a:pt x="394" y="191"/>
                  </a:cubicBezTo>
                  <a:cubicBezTo>
                    <a:pt x="394" y="194"/>
                    <a:pt x="393" y="197"/>
                    <a:pt x="391" y="199"/>
                  </a:cubicBezTo>
                  <a:cubicBezTo>
                    <a:pt x="389" y="202"/>
                    <a:pt x="386" y="203"/>
                    <a:pt x="382" y="203"/>
                  </a:cubicBezTo>
                  <a:cubicBezTo>
                    <a:pt x="11" y="203"/>
                    <a:pt x="11" y="203"/>
                    <a:pt x="11" y="203"/>
                  </a:cubicBezTo>
                  <a:cubicBezTo>
                    <a:pt x="7" y="211"/>
                    <a:pt x="4" y="220"/>
                    <a:pt x="0" y="229"/>
                  </a:cubicBezTo>
                  <a:cubicBezTo>
                    <a:pt x="410" y="229"/>
                    <a:pt x="410" y="229"/>
                    <a:pt x="410" y="229"/>
                  </a:cubicBezTo>
                  <a:cubicBezTo>
                    <a:pt x="412" y="225"/>
                    <a:pt x="414" y="221"/>
                    <a:pt x="416" y="217"/>
                  </a:cubicBezTo>
                  <a:cubicBezTo>
                    <a:pt x="416" y="4"/>
                    <a:pt x="416" y="4"/>
                    <a:pt x="416" y="4"/>
                  </a:cubicBezTo>
                  <a:cubicBezTo>
                    <a:pt x="409" y="2"/>
                    <a:pt x="402" y="1"/>
                    <a:pt x="394"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4" name="Google Shape;334;p38"/>
            <p:cNvSpPr/>
            <p:nvPr/>
          </p:nvSpPr>
          <p:spPr>
            <a:xfrm>
              <a:off x="4412098" y="3559824"/>
              <a:ext cx="411191" cy="228603"/>
            </a:xfrm>
            <a:custGeom>
              <a:avLst/>
              <a:gdLst/>
              <a:ahLst/>
              <a:cxnLst/>
              <a:rect l="l" t="t" r="r" b="b"/>
              <a:pathLst>
                <a:path w="447" h="249" extrusionOk="0">
                  <a:moveTo>
                    <a:pt x="417" y="225"/>
                  </a:moveTo>
                  <a:cubicBezTo>
                    <a:pt x="7" y="225"/>
                    <a:pt x="7" y="225"/>
                    <a:pt x="7" y="225"/>
                  </a:cubicBezTo>
                  <a:cubicBezTo>
                    <a:pt x="5" y="233"/>
                    <a:pt x="2" y="241"/>
                    <a:pt x="0" y="249"/>
                  </a:cubicBezTo>
                  <a:cubicBezTo>
                    <a:pt x="222" y="249"/>
                    <a:pt x="222" y="249"/>
                    <a:pt x="222" y="249"/>
                  </a:cubicBezTo>
                  <a:cubicBezTo>
                    <a:pt x="253" y="249"/>
                    <a:pt x="253" y="249"/>
                    <a:pt x="253" y="249"/>
                  </a:cubicBezTo>
                  <a:cubicBezTo>
                    <a:pt x="388" y="249"/>
                    <a:pt x="388" y="249"/>
                    <a:pt x="388" y="249"/>
                  </a:cubicBezTo>
                  <a:cubicBezTo>
                    <a:pt x="402" y="249"/>
                    <a:pt x="402" y="249"/>
                    <a:pt x="402" y="249"/>
                  </a:cubicBezTo>
                  <a:cubicBezTo>
                    <a:pt x="407" y="241"/>
                    <a:pt x="412" y="233"/>
                    <a:pt x="417" y="225"/>
                  </a:cubicBezTo>
                  <a:moveTo>
                    <a:pt x="423" y="0"/>
                  </a:moveTo>
                  <a:cubicBezTo>
                    <a:pt x="423" y="213"/>
                    <a:pt x="423" y="213"/>
                    <a:pt x="423" y="213"/>
                  </a:cubicBezTo>
                  <a:cubicBezTo>
                    <a:pt x="432" y="198"/>
                    <a:pt x="440" y="183"/>
                    <a:pt x="447" y="168"/>
                  </a:cubicBezTo>
                  <a:cubicBezTo>
                    <a:pt x="447" y="140"/>
                    <a:pt x="447" y="140"/>
                    <a:pt x="447" y="140"/>
                  </a:cubicBezTo>
                  <a:cubicBezTo>
                    <a:pt x="447" y="7"/>
                    <a:pt x="447" y="7"/>
                    <a:pt x="447" y="7"/>
                  </a:cubicBezTo>
                  <a:cubicBezTo>
                    <a:pt x="440" y="4"/>
                    <a:pt x="432" y="2"/>
                    <a:pt x="423"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5" name="Google Shape;335;p38"/>
            <p:cNvSpPr/>
            <p:nvPr/>
          </p:nvSpPr>
          <p:spPr>
            <a:xfrm>
              <a:off x="4439511" y="3550523"/>
              <a:ext cx="319163" cy="169861"/>
            </a:xfrm>
            <a:custGeom>
              <a:avLst/>
              <a:gdLst/>
              <a:ahLst/>
              <a:cxnLst/>
              <a:rect l="l" t="t" r="r" b="b"/>
              <a:pathLst>
                <a:path w="347" h="185" extrusionOk="0">
                  <a:moveTo>
                    <a:pt x="310" y="0"/>
                  </a:moveTo>
                  <a:cubicBezTo>
                    <a:pt x="284" y="0"/>
                    <a:pt x="258" y="3"/>
                    <a:pt x="233" y="9"/>
                  </a:cubicBezTo>
                  <a:cubicBezTo>
                    <a:pt x="263" y="61"/>
                    <a:pt x="263" y="61"/>
                    <a:pt x="263" y="61"/>
                  </a:cubicBezTo>
                  <a:cubicBezTo>
                    <a:pt x="265" y="65"/>
                    <a:pt x="265" y="70"/>
                    <a:pt x="263" y="73"/>
                  </a:cubicBezTo>
                  <a:cubicBezTo>
                    <a:pt x="261" y="77"/>
                    <a:pt x="257" y="79"/>
                    <a:pt x="253" y="79"/>
                  </a:cubicBezTo>
                  <a:cubicBezTo>
                    <a:pt x="88" y="79"/>
                    <a:pt x="88" y="79"/>
                    <a:pt x="88" y="79"/>
                  </a:cubicBezTo>
                  <a:cubicBezTo>
                    <a:pt x="52" y="108"/>
                    <a:pt x="22" y="144"/>
                    <a:pt x="0" y="185"/>
                  </a:cubicBezTo>
                  <a:cubicBezTo>
                    <a:pt x="347" y="185"/>
                    <a:pt x="347" y="185"/>
                    <a:pt x="347" y="185"/>
                  </a:cubicBezTo>
                  <a:cubicBezTo>
                    <a:pt x="347" y="2"/>
                    <a:pt x="347" y="2"/>
                    <a:pt x="347" y="2"/>
                  </a:cubicBezTo>
                  <a:cubicBezTo>
                    <a:pt x="335" y="1"/>
                    <a:pt x="323" y="0"/>
                    <a:pt x="310"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6" name="Google Shape;336;p38"/>
            <p:cNvSpPr/>
            <p:nvPr/>
          </p:nvSpPr>
          <p:spPr>
            <a:xfrm>
              <a:off x="4428741" y="3552481"/>
              <a:ext cx="351960" cy="189931"/>
            </a:xfrm>
            <a:custGeom>
              <a:avLst/>
              <a:gdLst/>
              <a:ahLst/>
              <a:cxnLst/>
              <a:rect l="l" t="t" r="r" b="b"/>
              <a:pathLst>
                <a:path w="383" h="207" extrusionOk="0">
                  <a:moveTo>
                    <a:pt x="383" y="195"/>
                  </a:moveTo>
                  <a:cubicBezTo>
                    <a:pt x="383" y="195"/>
                    <a:pt x="383" y="195"/>
                    <a:pt x="383" y="195"/>
                  </a:cubicBezTo>
                  <a:cubicBezTo>
                    <a:pt x="383" y="195"/>
                    <a:pt x="383" y="195"/>
                    <a:pt x="383" y="195"/>
                  </a:cubicBezTo>
                  <a:moveTo>
                    <a:pt x="359" y="0"/>
                  </a:moveTo>
                  <a:cubicBezTo>
                    <a:pt x="359" y="183"/>
                    <a:pt x="359" y="183"/>
                    <a:pt x="359" y="183"/>
                  </a:cubicBezTo>
                  <a:cubicBezTo>
                    <a:pt x="12" y="183"/>
                    <a:pt x="12" y="183"/>
                    <a:pt x="12" y="183"/>
                  </a:cubicBezTo>
                  <a:cubicBezTo>
                    <a:pt x="8" y="191"/>
                    <a:pt x="4" y="199"/>
                    <a:pt x="0" y="207"/>
                  </a:cubicBezTo>
                  <a:cubicBezTo>
                    <a:pt x="371" y="207"/>
                    <a:pt x="371" y="207"/>
                    <a:pt x="371" y="207"/>
                  </a:cubicBezTo>
                  <a:cubicBezTo>
                    <a:pt x="375" y="207"/>
                    <a:pt x="378" y="206"/>
                    <a:pt x="380" y="203"/>
                  </a:cubicBezTo>
                  <a:cubicBezTo>
                    <a:pt x="382" y="201"/>
                    <a:pt x="383" y="198"/>
                    <a:pt x="383" y="195"/>
                  </a:cubicBezTo>
                  <a:cubicBezTo>
                    <a:pt x="371" y="195"/>
                    <a:pt x="371" y="195"/>
                    <a:pt x="371" y="195"/>
                  </a:cubicBezTo>
                  <a:cubicBezTo>
                    <a:pt x="371" y="183"/>
                    <a:pt x="371" y="183"/>
                    <a:pt x="371" y="183"/>
                  </a:cubicBezTo>
                  <a:cubicBezTo>
                    <a:pt x="371" y="195"/>
                    <a:pt x="371" y="195"/>
                    <a:pt x="371" y="195"/>
                  </a:cubicBezTo>
                  <a:cubicBezTo>
                    <a:pt x="383" y="195"/>
                    <a:pt x="383" y="195"/>
                    <a:pt x="383" y="195"/>
                  </a:cubicBezTo>
                  <a:cubicBezTo>
                    <a:pt x="383" y="195"/>
                    <a:pt x="383" y="195"/>
                    <a:pt x="383" y="195"/>
                  </a:cubicBezTo>
                  <a:cubicBezTo>
                    <a:pt x="383" y="195"/>
                    <a:pt x="383" y="195"/>
                    <a:pt x="383" y="195"/>
                  </a:cubicBezTo>
                  <a:cubicBezTo>
                    <a:pt x="383" y="4"/>
                    <a:pt x="383" y="4"/>
                    <a:pt x="383" y="4"/>
                  </a:cubicBezTo>
                  <a:cubicBezTo>
                    <a:pt x="375" y="2"/>
                    <a:pt x="367" y="1"/>
                    <a:pt x="359"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9" name="Google Shape;339;p38"/>
            <p:cNvSpPr/>
            <p:nvPr/>
          </p:nvSpPr>
          <p:spPr>
            <a:xfrm>
              <a:off x="4462518" y="3613181"/>
              <a:ext cx="525248" cy="524758"/>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0" name="Google Shape;340;p38"/>
            <p:cNvSpPr/>
            <p:nvPr/>
          </p:nvSpPr>
          <p:spPr>
            <a:xfrm>
              <a:off x="4556504" y="3627866"/>
              <a:ext cx="431262" cy="510073"/>
            </a:xfrm>
            <a:custGeom>
              <a:avLst/>
              <a:gdLst/>
              <a:ahLst/>
              <a:cxnLst/>
              <a:rect l="l" t="t" r="r" b="b"/>
              <a:pathLst>
                <a:path w="469" h="555" extrusionOk="0">
                  <a:moveTo>
                    <a:pt x="469" y="270"/>
                  </a:moveTo>
                  <a:cubicBezTo>
                    <a:pt x="469" y="427"/>
                    <a:pt x="341" y="555"/>
                    <a:pt x="183" y="555"/>
                  </a:cubicBezTo>
                  <a:cubicBezTo>
                    <a:pt x="114" y="555"/>
                    <a:pt x="50" y="530"/>
                    <a:pt x="0" y="489"/>
                  </a:cubicBezTo>
                  <a:cubicBezTo>
                    <a:pt x="30" y="499"/>
                    <a:pt x="61" y="504"/>
                    <a:pt x="93" y="504"/>
                  </a:cubicBezTo>
                  <a:cubicBezTo>
                    <a:pt x="251" y="504"/>
                    <a:pt x="379" y="376"/>
                    <a:pt x="379" y="219"/>
                  </a:cubicBezTo>
                  <a:cubicBezTo>
                    <a:pt x="379" y="131"/>
                    <a:pt x="339" y="52"/>
                    <a:pt x="276" y="0"/>
                  </a:cubicBezTo>
                  <a:cubicBezTo>
                    <a:pt x="388" y="38"/>
                    <a:pt x="469" y="144"/>
                    <a:pt x="469" y="270"/>
                  </a:cubicBezTo>
                  <a:close/>
                </a:path>
              </a:pathLst>
            </a:custGeom>
            <a:solidFill>
              <a:srgbClr val="D1E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1" name="Google Shape;341;p38"/>
            <p:cNvSpPr/>
            <p:nvPr/>
          </p:nvSpPr>
          <p:spPr>
            <a:xfrm>
              <a:off x="4451748" y="3601922"/>
              <a:ext cx="546787" cy="546786"/>
            </a:xfrm>
            <a:custGeom>
              <a:avLst/>
              <a:gdLst/>
              <a:ahLst/>
              <a:cxnLst/>
              <a:rect l="l" t="t" r="r" b="b"/>
              <a:pathLst>
                <a:path w="595" h="595" extrusionOk="0">
                  <a:moveTo>
                    <a:pt x="583" y="298"/>
                  </a:moveTo>
                  <a:cubicBezTo>
                    <a:pt x="571" y="298"/>
                    <a:pt x="571" y="298"/>
                    <a:pt x="571" y="298"/>
                  </a:cubicBezTo>
                  <a:cubicBezTo>
                    <a:pt x="571" y="373"/>
                    <a:pt x="540" y="441"/>
                    <a:pt x="491" y="491"/>
                  </a:cubicBezTo>
                  <a:cubicBezTo>
                    <a:pt x="441" y="540"/>
                    <a:pt x="373" y="571"/>
                    <a:pt x="297" y="571"/>
                  </a:cubicBezTo>
                  <a:cubicBezTo>
                    <a:pt x="222" y="571"/>
                    <a:pt x="154" y="540"/>
                    <a:pt x="104" y="491"/>
                  </a:cubicBezTo>
                  <a:cubicBezTo>
                    <a:pt x="55" y="441"/>
                    <a:pt x="24" y="373"/>
                    <a:pt x="24" y="298"/>
                  </a:cubicBezTo>
                  <a:cubicBezTo>
                    <a:pt x="24" y="222"/>
                    <a:pt x="55" y="154"/>
                    <a:pt x="104" y="104"/>
                  </a:cubicBezTo>
                  <a:cubicBezTo>
                    <a:pt x="154" y="55"/>
                    <a:pt x="222" y="24"/>
                    <a:pt x="297" y="24"/>
                  </a:cubicBezTo>
                  <a:cubicBezTo>
                    <a:pt x="373" y="24"/>
                    <a:pt x="441" y="55"/>
                    <a:pt x="491" y="104"/>
                  </a:cubicBezTo>
                  <a:cubicBezTo>
                    <a:pt x="540" y="154"/>
                    <a:pt x="571" y="222"/>
                    <a:pt x="571" y="298"/>
                  </a:cubicBezTo>
                  <a:cubicBezTo>
                    <a:pt x="583" y="298"/>
                    <a:pt x="583" y="298"/>
                    <a:pt x="583" y="298"/>
                  </a:cubicBezTo>
                  <a:cubicBezTo>
                    <a:pt x="595" y="298"/>
                    <a:pt x="595" y="298"/>
                    <a:pt x="595" y="298"/>
                  </a:cubicBezTo>
                  <a:cubicBezTo>
                    <a:pt x="595" y="216"/>
                    <a:pt x="561" y="141"/>
                    <a:pt x="508" y="87"/>
                  </a:cubicBezTo>
                  <a:cubicBezTo>
                    <a:pt x="454" y="34"/>
                    <a:pt x="379" y="0"/>
                    <a:pt x="297" y="0"/>
                  </a:cubicBezTo>
                  <a:cubicBezTo>
                    <a:pt x="215" y="0"/>
                    <a:pt x="141" y="34"/>
                    <a:pt x="87" y="87"/>
                  </a:cubicBezTo>
                  <a:cubicBezTo>
                    <a:pt x="33" y="141"/>
                    <a:pt x="0" y="216"/>
                    <a:pt x="0" y="298"/>
                  </a:cubicBezTo>
                  <a:cubicBezTo>
                    <a:pt x="0" y="380"/>
                    <a:pt x="33" y="454"/>
                    <a:pt x="87" y="508"/>
                  </a:cubicBezTo>
                  <a:cubicBezTo>
                    <a:pt x="141" y="562"/>
                    <a:pt x="215" y="595"/>
                    <a:pt x="297" y="595"/>
                  </a:cubicBezTo>
                  <a:cubicBezTo>
                    <a:pt x="379" y="595"/>
                    <a:pt x="454" y="562"/>
                    <a:pt x="508" y="508"/>
                  </a:cubicBezTo>
                  <a:cubicBezTo>
                    <a:pt x="561" y="454"/>
                    <a:pt x="595" y="380"/>
                    <a:pt x="595" y="298"/>
                  </a:cubicBezTo>
                  <a:lnTo>
                    <a:pt x="583" y="298"/>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2" name="Google Shape;342;p38"/>
            <p:cNvSpPr/>
            <p:nvPr/>
          </p:nvSpPr>
          <p:spPr>
            <a:xfrm>
              <a:off x="4638253" y="3731643"/>
              <a:ext cx="172798" cy="262869"/>
            </a:xfrm>
            <a:custGeom>
              <a:avLst/>
              <a:gdLst/>
              <a:ahLst/>
              <a:cxnLst/>
              <a:rect l="l" t="t" r="r" b="b"/>
              <a:pathLst>
                <a:path w="353" h="537" extrusionOk="0">
                  <a:moveTo>
                    <a:pt x="353" y="537"/>
                  </a:moveTo>
                  <a:lnTo>
                    <a:pt x="177" y="370"/>
                  </a:lnTo>
                  <a:lnTo>
                    <a:pt x="0" y="537"/>
                  </a:lnTo>
                  <a:lnTo>
                    <a:pt x="0" y="0"/>
                  </a:lnTo>
                  <a:lnTo>
                    <a:pt x="353" y="0"/>
                  </a:lnTo>
                  <a:lnTo>
                    <a:pt x="353" y="537"/>
                  </a:lnTo>
                  <a:close/>
                </a:path>
              </a:pathLst>
            </a:cu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3" name="Google Shape;343;p38"/>
            <p:cNvSpPr/>
            <p:nvPr/>
          </p:nvSpPr>
          <p:spPr>
            <a:xfrm>
              <a:off x="4627484" y="3720384"/>
              <a:ext cx="194826" cy="285876"/>
            </a:xfrm>
            <a:custGeom>
              <a:avLst/>
              <a:gdLst/>
              <a:ahLst/>
              <a:cxnLst/>
              <a:rect l="l" t="t" r="r" b="b"/>
              <a:pathLst>
                <a:path w="212" h="311" extrusionOk="0">
                  <a:moveTo>
                    <a:pt x="200" y="298"/>
                  </a:moveTo>
                  <a:cubicBezTo>
                    <a:pt x="209" y="289"/>
                    <a:pt x="209" y="289"/>
                    <a:pt x="209" y="289"/>
                  </a:cubicBezTo>
                  <a:cubicBezTo>
                    <a:pt x="115" y="200"/>
                    <a:pt x="115" y="200"/>
                    <a:pt x="115" y="200"/>
                  </a:cubicBezTo>
                  <a:cubicBezTo>
                    <a:pt x="110" y="196"/>
                    <a:pt x="103" y="196"/>
                    <a:pt x="98" y="200"/>
                  </a:cubicBezTo>
                  <a:cubicBezTo>
                    <a:pt x="24" y="270"/>
                    <a:pt x="24" y="270"/>
                    <a:pt x="24" y="270"/>
                  </a:cubicBezTo>
                  <a:cubicBezTo>
                    <a:pt x="24" y="24"/>
                    <a:pt x="24" y="24"/>
                    <a:pt x="24" y="24"/>
                  </a:cubicBezTo>
                  <a:cubicBezTo>
                    <a:pt x="188" y="24"/>
                    <a:pt x="188" y="24"/>
                    <a:pt x="188" y="24"/>
                  </a:cubicBezTo>
                  <a:cubicBezTo>
                    <a:pt x="188" y="298"/>
                    <a:pt x="188" y="298"/>
                    <a:pt x="188" y="298"/>
                  </a:cubicBezTo>
                  <a:cubicBezTo>
                    <a:pt x="200" y="298"/>
                    <a:pt x="200" y="298"/>
                    <a:pt x="200" y="298"/>
                  </a:cubicBezTo>
                  <a:cubicBezTo>
                    <a:pt x="209" y="289"/>
                    <a:pt x="209" y="289"/>
                    <a:pt x="209" y="289"/>
                  </a:cubicBezTo>
                  <a:cubicBezTo>
                    <a:pt x="200" y="298"/>
                    <a:pt x="200" y="298"/>
                    <a:pt x="200" y="298"/>
                  </a:cubicBezTo>
                  <a:cubicBezTo>
                    <a:pt x="212" y="298"/>
                    <a:pt x="212" y="298"/>
                    <a:pt x="212" y="298"/>
                  </a:cubicBezTo>
                  <a:cubicBezTo>
                    <a:pt x="212" y="12"/>
                    <a:pt x="212" y="12"/>
                    <a:pt x="212" y="12"/>
                  </a:cubicBezTo>
                  <a:cubicBezTo>
                    <a:pt x="212" y="9"/>
                    <a:pt x="211" y="6"/>
                    <a:pt x="209" y="3"/>
                  </a:cubicBezTo>
                  <a:cubicBezTo>
                    <a:pt x="207" y="1"/>
                    <a:pt x="204" y="0"/>
                    <a:pt x="200" y="0"/>
                  </a:cubicBezTo>
                  <a:cubicBezTo>
                    <a:pt x="12" y="0"/>
                    <a:pt x="12" y="0"/>
                    <a:pt x="12" y="0"/>
                  </a:cubicBezTo>
                  <a:cubicBezTo>
                    <a:pt x="9" y="0"/>
                    <a:pt x="6" y="1"/>
                    <a:pt x="4" y="3"/>
                  </a:cubicBezTo>
                  <a:cubicBezTo>
                    <a:pt x="2" y="6"/>
                    <a:pt x="0" y="9"/>
                    <a:pt x="0" y="12"/>
                  </a:cubicBezTo>
                  <a:cubicBezTo>
                    <a:pt x="0" y="298"/>
                    <a:pt x="0" y="298"/>
                    <a:pt x="0" y="298"/>
                  </a:cubicBezTo>
                  <a:cubicBezTo>
                    <a:pt x="0" y="303"/>
                    <a:pt x="3" y="307"/>
                    <a:pt x="8" y="309"/>
                  </a:cubicBezTo>
                  <a:cubicBezTo>
                    <a:pt x="12" y="311"/>
                    <a:pt x="17" y="310"/>
                    <a:pt x="21" y="307"/>
                  </a:cubicBezTo>
                  <a:cubicBezTo>
                    <a:pt x="106" y="226"/>
                    <a:pt x="106" y="226"/>
                    <a:pt x="106" y="226"/>
                  </a:cubicBezTo>
                  <a:cubicBezTo>
                    <a:pt x="192" y="307"/>
                    <a:pt x="192" y="307"/>
                    <a:pt x="192" y="307"/>
                  </a:cubicBezTo>
                  <a:cubicBezTo>
                    <a:pt x="196" y="310"/>
                    <a:pt x="201" y="311"/>
                    <a:pt x="205" y="309"/>
                  </a:cubicBezTo>
                  <a:cubicBezTo>
                    <a:pt x="210" y="307"/>
                    <a:pt x="212" y="303"/>
                    <a:pt x="212" y="298"/>
                  </a:cubicBezTo>
                  <a:lnTo>
                    <a:pt x="200" y="298"/>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344" name="Google Shape;344;p38"/>
            <p:cNvGrpSpPr/>
            <p:nvPr/>
          </p:nvGrpSpPr>
          <p:grpSpPr>
            <a:xfrm>
              <a:off x="7821172" y="2566112"/>
              <a:ext cx="1681972" cy="1598261"/>
              <a:chOff x="27103388" y="-1587"/>
              <a:chExt cx="5454650" cy="5183188"/>
            </a:xfrm>
          </p:grpSpPr>
          <p:sp>
            <p:nvSpPr>
              <p:cNvPr id="345" name="Google Shape;345;p38"/>
              <p:cNvSpPr/>
              <p:nvPr/>
            </p:nvSpPr>
            <p:spPr>
              <a:xfrm>
                <a:off x="27139900" y="34926"/>
                <a:ext cx="5113338" cy="5110163"/>
              </a:xfrm>
              <a:custGeom>
                <a:avLst/>
                <a:gdLst/>
                <a:ahLst/>
                <a:cxnLst/>
                <a:rect l="l" t="t" r="r" b="b"/>
                <a:pathLst>
                  <a:path w="1715" h="1715" extrusionOk="0">
                    <a:moveTo>
                      <a:pt x="1715" y="857"/>
                    </a:moveTo>
                    <a:cubicBezTo>
                      <a:pt x="1715" y="941"/>
                      <a:pt x="1703" y="1021"/>
                      <a:pt x="1681" y="1098"/>
                    </a:cubicBezTo>
                    <a:cubicBezTo>
                      <a:pt x="1613" y="1329"/>
                      <a:pt x="1451" y="1520"/>
                      <a:pt x="1238"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6" name="Google Shape;346;p38"/>
              <p:cNvSpPr/>
              <p:nvPr/>
            </p:nvSpPr>
            <p:spPr>
              <a:xfrm>
                <a:off x="27103388" y="-1587"/>
                <a:ext cx="5186363" cy="5183188"/>
              </a:xfrm>
              <a:custGeom>
                <a:avLst/>
                <a:gdLst/>
                <a:ahLst/>
                <a:cxnLst/>
                <a:rect l="l" t="t" r="r" b="b"/>
                <a:pathLst>
                  <a:path w="1739" h="1739" extrusionOk="0">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7" name="Google Shape;347;p38"/>
              <p:cNvSpPr/>
              <p:nvPr/>
            </p:nvSpPr>
            <p:spPr>
              <a:xfrm>
                <a:off x="27536775" y="430213"/>
                <a:ext cx="4321175" cy="4319588"/>
              </a:xfrm>
              <a:custGeom>
                <a:avLst/>
                <a:gdLst/>
                <a:ahLst/>
                <a:cxnLst/>
                <a:rect l="l" t="t" r="r" b="b"/>
                <a:pathLst>
                  <a:path w="1449" h="1449" extrusionOk="0">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8" name="Google Shape;348;p38"/>
              <p:cNvSpPr/>
              <p:nvPr/>
            </p:nvSpPr>
            <p:spPr>
              <a:xfrm>
                <a:off x="27500263" y="395288"/>
                <a:ext cx="4392613" cy="4389438"/>
              </a:xfrm>
              <a:custGeom>
                <a:avLst/>
                <a:gdLst/>
                <a:ahLst/>
                <a:cxnLst/>
                <a:rect l="l" t="t" r="r" b="b"/>
                <a:pathLst>
                  <a:path w="1473" h="1473" extrusionOk="0">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9" name="Google Shape;349;p38"/>
              <p:cNvSpPr/>
              <p:nvPr/>
            </p:nvSpPr>
            <p:spPr>
              <a:xfrm>
                <a:off x="27438350" y="1254126"/>
                <a:ext cx="4518025" cy="2671763"/>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0" name="Google Shape;350;p38"/>
              <p:cNvSpPr/>
              <p:nvPr/>
            </p:nvSpPr>
            <p:spPr>
              <a:xfrm>
                <a:off x="27438350" y="1254126"/>
                <a:ext cx="4518025" cy="26717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1" name="Google Shape;351;p38"/>
              <p:cNvSpPr/>
              <p:nvPr/>
            </p:nvSpPr>
            <p:spPr>
              <a:xfrm>
                <a:off x="27401838" y="1217613"/>
                <a:ext cx="4589463" cy="2744788"/>
              </a:xfrm>
              <a:custGeom>
                <a:avLst/>
                <a:gdLst/>
                <a:ahLst/>
                <a:cxnLst/>
                <a:rect l="l" t="t" r="r" b="b"/>
                <a:pathLst>
                  <a:path w="1539" h="921" extrusionOk="0">
                    <a:moveTo>
                      <a:pt x="1527" y="12"/>
                    </a:moveTo>
                    <a:cubicBezTo>
                      <a:pt x="1515" y="12"/>
                      <a:pt x="1515" y="12"/>
                      <a:pt x="1515" y="12"/>
                    </a:cubicBezTo>
                    <a:cubicBezTo>
                      <a:pt x="1515" y="897"/>
                      <a:pt x="1515" y="897"/>
                      <a:pt x="1515" y="897"/>
                    </a:cubicBezTo>
                    <a:cubicBezTo>
                      <a:pt x="24" y="897"/>
                      <a:pt x="24" y="897"/>
                      <a:pt x="24" y="897"/>
                    </a:cubicBezTo>
                    <a:cubicBezTo>
                      <a:pt x="24" y="24"/>
                      <a:pt x="24" y="24"/>
                      <a:pt x="24" y="24"/>
                    </a:cubicBezTo>
                    <a:cubicBezTo>
                      <a:pt x="1527" y="24"/>
                      <a:pt x="1527" y="24"/>
                      <a:pt x="1527" y="24"/>
                    </a:cubicBezTo>
                    <a:cubicBezTo>
                      <a:pt x="1527" y="12"/>
                      <a:pt x="1527" y="12"/>
                      <a:pt x="1527" y="12"/>
                    </a:cubicBezTo>
                    <a:cubicBezTo>
                      <a:pt x="1515" y="12"/>
                      <a:pt x="1515" y="12"/>
                      <a:pt x="1515" y="12"/>
                    </a:cubicBezTo>
                    <a:cubicBezTo>
                      <a:pt x="1527" y="12"/>
                      <a:pt x="1527" y="12"/>
                      <a:pt x="1527" y="12"/>
                    </a:cubicBezTo>
                    <a:cubicBezTo>
                      <a:pt x="1527" y="0"/>
                      <a:pt x="1527" y="0"/>
                      <a:pt x="1527" y="0"/>
                    </a:cubicBezTo>
                    <a:cubicBezTo>
                      <a:pt x="12" y="0"/>
                      <a:pt x="12" y="0"/>
                      <a:pt x="12" y="0"/>
                    </a:cubicBezTo>
                    <a:cubicBezTo>
                      <a:pt x="9" y="0"/>
                      <a:pt x="6" y="1"/>
                      <a:pt x="4" y="4"/>
                    </a:cubicBezTo>
                    <a:cubicBezTo>
                      <a:pt x="2" y="6"/>
                      <a:pt x="0" y="9"/>
                      <a:pt x="0" y="12"/>
                    </a:cubicBezTo>
                    <a:cubicBezTo>
                      <a:pt x="0" y="909"/>
                      <a:pt x="0" y="909"/>
                      <a:pt x="0" y="909"/>
                    </a:cubicBezTo>
                    <a:cubicBezTo>
                      <a:pt x="0" y="912"/>
                      <a:pt x="2" y="915"/>
                      <a:pt x="4" y="917"/>
                    </a:cubicBezTo>
                    <a:cubicBezTo>
                      <a:pt x="6" y="919"/>
                      <a:pt x="9" y="921"/>
                      <a:pt x="12" y="921"/>
                    </a:cubicBezTo>
                    <a:cubicBezTo>
                      <a:pt x="1527" y="921"/>
                      <a:pt x="1527" y="921"/>
                      <a:pt x="1527" y="921"/>
                    </a:cubicBezTo>
                    <a:cubicBezTo>
                      <a:pt x="1530" y="921"/>
                      <a:pt x="1533" y="919"/>
                      <a:pt x="1535" y="917"/>
                    </a:cubicBezTo>
                    <a:cubicBezTo>
                      <a:pt x="1538" y="915"/>
                      <a:pt x="1539" y="912"/>
                      <a:pt x="1539" y="909"/>
                    </a:cubicBezTo>
                    <a:cubicBezTo>
                      <a:pt x="1539" y="12"/>
                      <a:pt x="1539" y="12"/>
                      <a:pt x="1539" y="12"/>
                    </a:cubicBezTo>
                    <a:cubicBezTo>
                      <a:pt x="1539" y="9"/>
                      <a:pt x="1538" y="6"/>
                      <a:pt x="1535" y="4"/>
                    </a:cubicBezTo>
                    <a:cubicBezTo>
                      <a:pt x="1533" y="1"/>
                      <a:pt x="1530" y="0"/>
                      <a:pt x="1527" y="0"/>
                    </a:cubicBezTo>
                    <a:cubicBezTo>
                      <a:pt x="1527" y="12"/>
                      <a:pt x="1527" y="12"/>
                      <a:pt x="1527"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2" name="Google Shape;352;p38"/>
              <p:cNvSpPr/>
              <p:nvPr/>
            </p:nvSpPr>
            <p:spPr>
              <a:xfrm>
                <a:off x="27438350" y="1254126"/>
                <a:ext cx="4518025" cy="32385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3" name="Google Shape;353;p38"/>
              <p:cNvSpPr/>
              <p:nvPr/>
            </p:nvSpPr>
            <p:spPr>
              <a:xfrm>
                <a:off x="27401838" y="1217613"/>
                <a:ext cx="4589463" cy="396875"/>
              </a:xfrm>
              <a:custGeom>
                <a:avLst/>
                <a:gdLst/>
                <a:ahLst/>
                <a:cxnLst/>
                <a:rect l="l" t="t" r="r" b="b"/>
                <a:pathLst>
                  <a:path w="1539" h="133" extrusionOk="0">
                    <a:moveTo>
                      <a:pt x="1527" y="12"/>
                    </a:moveTo>
                    <a:cubicBezTo>
                      <a:pt x="1515" y="12"/>
                      <a:pt x="1515" y="12"/>
                      <a:pt x="1515" y="12"/>
                    </a:cubicBezTo>
                    <a:cubicBezTo>
                      <a:pt x="1515" y="109"/>
                      <a:pt x="1515" y="109"/>
                      <a:pt x="1515" y="109"/>
                    </a:cubicBezTo>
                    <a:cubicBezTo>
                      <a:pt x="24" y="109"/>
                      <a:pt x="24" y="109"/>
                      <a:pt x="24" y="109"/>
                    </a:cubicBezTo>
                    <a:cubicBezTo>
                      <a:pt x="24" y="24"/>
                      <a:pt x="24" y="24"/>
                      <a:pt x="24" y="24"/>
                    </a:cubicBezTo>
                    <a:cubicBezTo>
                      <a:pt x="1527" y="24"/>
                      <a:pt x="1527" y="24"/>
                      <a:pt x="1527" y="24"/>
                    </a:cubicBezTo>
                    <a:cubicBezTo>
                      <a:pt x="1527" y="12"/>
                      <a:pt x="1527" y="12"/>
                      <a:pt x="1527" y="12"/>
                    </a:cubicBezTo>
                    <a:cubicBezTo>
                      <a:pt x="1515" y="12"/>
                      <a:pt x="1515" y="12"/>
                      <a:pt x="1515" y="12"/>
                    </a:cubicBezTo>
                    <a:cubicBezTo>
                      <a:pt x="1527" y="12"/>
                      <a:pt x="1527" y="12"/>
                      <a:pt x="1527" y="12"/>
                    </a:cubicBezTo>
                    <a:cubicBezTo>
                      <a:pt x="1527" y="0"/>
                      <a:pt x="1527" y="0"/>
                      <a:pt x="1527" y="0"/>
                    </a:cubicBezTo>
                    <a:cubicBezTo>
                      <a:pt x="12" y="0"/>
                      <a:pt x="12" y="0"/>
                      <a:pt x="12" y="0"/>
                    </a:cubicBezTo>
                    <a:cubicBezTo>
                      <a:pt x="9" y="0"/>
                      <a:pt x="6" y="1"/>
                      <a:pt x="4" y="4"/>
                    </a:cubicBezTo>
                    <a:cubicBezTo>
                      <a:pt x="2" y="6"/>
                      <a:pt x="0" y="9"/>
                      <a:pt x="0" y="12"/>
                    </a:cubicBezTo>
                    <a:cubicBezTo>
                      <a:pt x="0" y="121"/>
                      <a:pt x="0" y="121"/>
                      <a:pt x="0" y="121"/>
                    </a:cubicBezTo>
                    <a:cubicBezTo>
                      <a:pt x="0" y="124"/>
                      <a:pt x="2" y="127"/>
                      <a:pt x="4" y="130"/>
                    </a:cubicBezTo>
                    <a:cubicBezTo>
                      <a:pt x="6" y="132"/>
                      <a:pt x="9" y="133"/>
                      <a:pt x="12" y="133"/>
                    </a:cubicBezTo>
                    <a:cubicBezTo>
                      <a:pt x="1527" y="133"/>
                      <a:pt x="1527" y="133"/>
                      <a:pt x="1527" y="133"/>
                    </a:cubicBezTo>
                    <a:cubicBezTo>
                      <a:pt x="1530" y="133"/>
                      <a:pt x="1533" y="132"/>
                      <a:pt x="1535" y="130"/>
                    </a:cubicBezTo>
                    <a:cubicBezTo>
                      <a:pt x="1538" y="127"/>
                      <a:pt x="1539" y="124"/>
                      <a:pt x="1539" y="121"/>
                    </a:cubicBezTo>
                    <a:cubicBezTo>
                      <a:pt x="1539" y="12"/>
                      <a:pt x="1539" y="12"/>
                      <a:pt x="1539" y="12"/>
                    </a:cubicBezTo>
                    <a:cubicBezTo>
                      <a:pt x="1539" y="9"/>
                      <a:pt x="1538" y="6"/>
                      <a:pt x="1535" y="4"/>
                    </a:cubicBezTo>
                    <a:cubicBezTo>
                      <a:pt x="1533" y="1"/>
                      <a:pt x="1530" y="0"/>
                      <a:pt x="1527" y="0"/>
                    </a:cubicBezTo>
                    <a:lnTo>
                      <a:pt x="1527"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4" name="Google Shape;354;p38"/>
              <p:cNvSpPr/>
              <p:nvPr/>
            </p:nvSpPr>
            <p:spPr>
              <a:xfrm>
                <a:off x="31678563" y="1346201"/>
                <a:ext cx="139700" cy="139700"/>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5" name="Google Shape;355;p38"/>
              <p:cNvSpPr/>
              <p:nvPr/>
            </p:nvSpPr>
            <p:spPr>
              <a:xfrm>
                <a:off x="31413450" y="1346201"/>
                <a:ext cx="136525" cy="139700"/>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6" name="Google Shape;356;p38"/>
              <p:cNvSpPr/>
              <p:nvPr/>
            </p:nvSpPr>
            <p:spPr>
              <a:xfrm>
                <a:off x="31145163" y="1346201"/>
                <a:ext cx="139700" cy="139700"/>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7" name="Google Shape;357;p38"/>
              <p:cNvSpPr/>
              <p:nvPr/>
            </p:nvSpPr>
            <p:spPr>
              <a:xfrm>
                <a:off x="27438350" y="1577976"/>
                <a:ext cx="989013" cy="2347913"/>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8" name="Google Shape;358;p38"/>
              <p:cNvSpPr/>
              <p:nvPr/>
            </p:nvSpPr>
            <p:spPr>
              <a:xfrm>
                <a:off x="27401838" y="1543051"/>
                <a:ext cx="1062038" cy="2419350"/>
              </a:xfrm>
              <a:custGeom>
                <a:avLst/>
                <a:gdLst/>
                <a:ahLst/>
                <a:cxnLst/>
                <a:rect l="l" t="t" r="r" b="b"/>
                <a:pathLst>
                  <a:path w="356" h="812" extrusionOk="0">
                    <a:moveTo>
                      <a:pt x="344" y="12"/>
                    </a:moveTo>
                    <a:cubicBezTo>
                      <a:pt x="344" y="0"/>
                      <a:pt x="344" y="0"/>
                      <a:pt x="344" y="0"/>
                    </a:cubicBezTo>
                    <a:cubicBezTo>
                      <a:pt x="12" y="0"/>
                      <a:pt x="12" y="0"/>
                      <a:pt x="12" y="0"/>
                    </a:cubicBezTo>
                    <a:cubicBezTo>
                      <a:pt x="9" y="0"/>
                      <a:pt x="6" y="1"/>
                      <a:pt x="4" y="4"/>
                    </a:cubicBezTo>
                    <a:cubicBezTo>
                      <a:pt x="2" y="6"/>
                      <a:pt x="0" y="9"/>
                      <a:pt x="0" y="12"/>
                    </a:cubicBezTo>
                    <a:cubicBezTo>
                      <a:pt x="0" y="800"/>
                      <a:pt x="0" y="800"/>
                      <a:pt x="0" y="800"/>
                    </a:cubicBezTo>
                    <a:cubicBezTo>
                      <a:pt x="0" y="803"/>
                      <a:pt x="2" y="806"/>
                      <a:pt x="4" y="808"/>
                    </a:cubicBezTo>
                    <a:cubicBezTo>
                      <a:pt x="6" y="810"/>
                      <a:pt x="9" y="812"/>
                      <a:pt x="12" y="812"/>
                    </a:cubicBezTo>
                    <a:cubicBezTo>
                      <a:pt x="344" y="812"/>
                      <a:pt x="344" y="812"/>
                      <a:pt x="344" y="812"/>
                    </a:cubicBezTo>
                    <a:cubicBezTo>
                      <a:pt x="347" y="812"/>
                      <a:pt x="350" y="810"/>
                      <a:pt x="353" y="808"/>
                    </a:cubicBezTo>
                    <a:cubicBezTo>
                      <a:pt x="355" y="806"/>
                      <a:pt x="356" y="803"/>
                      <a:pt x="356" y="800"/>
                    </a:cubicBezTo>
                    <a:cubicBezTo>
                      <a:pt x="356" y="12"/>
                      <a:pt x="356" y="12"/>
                      <a:pt x="356" y="12"/>
                    </a:cubicBezTo>
                    <a:cubicBezTo>
                      <a:pt x="356" y="9"/>
                      <a:pt x="355" y="6"/>
                      <a:pt x="353" y="4"/>
                    </a:cubicBezTo>
                    <a:cubicBezTo>
                      <a:pt x="350" y="1"/>
                      <a:pt x="347" y="0"/>
                      <a:pt x="344" y="0"/>
                    </a:cubicBezTo>
                    <a:cubicBezTo>
                      <a:pt x="344" y="12"/>
                      <a:pt x="344" y="12"/>
                      <a:pt x="344" y="12"/>
                    </a:cubicBezTo>
                    <a:cubicBezTo>
                      <a:pt x="332" y="12"/>
                      <a:pt x="332" y="12"/>
                      <a:pt x="332" y="12"/>
                    </a:cubicBezTo>
                    <a:cubicBezTo>
                      <a:pt x="332" y="788"/>
                      <a:pt x="332" y="788"/>
                      <a:pt x="332" y="788"/>
                    </a:cubicBezTo>
                    <a:cubicBezTo>
                      <a:pt x="24" y="788"/>
                      <a:pt x="24" y="788"/>
                      <a:pt x="24" y="788"/>
                    </a:cubicBezTo>
                    <a:cubicBezTo>
                      <a:pt x="24" y="24"/>
                      <a:pt x="24" y="24"/>
                      <a:pt x="24" y="24"/>
                    </a:cubicBezTo>
                    <a:cubicBezTo>
                      <a:pt x="344" y="24"/>
                      <a:pt x="344" y="24"/>
                      <a:pt x="344" y="24"/>
                    </a:cubicBezTo>
                    <a:cubicBezTo>
                      <a:pt x="344" y="12"/>
                      <a:pt x="344" y="12"/>
                      <a:pt x="344" y="12"/>
                    </a:cubicBezTo>
                    <a:cubicBezTo>
                      <a:pt x="332" y="12"/>
                      <a:pt x="332" y="12"/>
                      <a:pt x="332" y="12"/>
                    </a:cubicBezTo>
                    <a:lnTo>
                      <a:pt x="344"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9" name="Google Shape;359;p38"/>
              <p:cNvSpPr/>
              <p:nvPr/>
            </p:nvSpPr>
            <p:spPr>
              <a:xfrm>
                <a:off x="27533600" y="1706563"/>
                <a:ext cx="798513" cy="417513"/>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0" name="Google Shape;360;p38"/>
              <p:cNvSpPr/>
              <p:nvPr/>
            </p:nvSpPr>
            <p:spPr>
              <a:xfrm>
                <a:off x="27497088" y="1670051"/>
                <a:ext cx="871538" cy="48895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5"/>
                      <a:pt x="289" y="3"/>
                    </a:cubicBezTo>
                    <a:cubicBezTo>
                      <a:pt x="286" y="1"/>
                      <a:pt x="283" y="0"/>
                      <a:pt x="280" y="0"/>
                    </a:cubicBezTo>
                    <a:cubicBezTo>
                      <a:pt x="12" y="0"/>
                      <a:pt x="12" y="0"/>
                      <a:pt x="12" y="0"/>
                    </a:cubicBezTo>
                    <a:cubicBezTo>
                      <a:pt x="9" y="0"/>
                      <a:pt x="6" y="1"/>
                      <a:pt x="4" y="3"/>
                    </a:cubicBezTo>
                    <a:cubicBezTo>
                      <a:pt x="1" y="5"/>
                      <a:pt x="0" y="9"/>
                      <a:pt x="0" y="12"/>
                    </a:cubicBezTo>
                    <a:cubicBezTo>
                      <a:pt x="0" y="152"/>
                      <a:pt x="0" y="152"/>
                      <a:pt x="0" y="152"/>
                    </a:cubicBezTo>
                    <a:cubicBezTo>
                      <a:pt x="0" y="155"/>
                      <a:pt x="1" y="158"/>
                      <a:pt x="4" y="160"/>
                    </a:cubicBezTo>
                    <a:cubicBezTo>
                      <a:pt x="6" y="163"/>
                      <a:pt x="9" y="164"/>
                      <a:pt x="12" y="164"/>
                    </a:cubicBezTo>
                    <a:cubicBezTo>
                      <a:pt x="280" y="164"/>
                      <a:pt x="280" y="164"/>
                      <a:pt x="280" y="164"/>
                    </a:cubicBezTo>
                    <a:cubicBezTo>
                      <a:pt x="283" y="164"/>
                      <a:pt x="286" y="163"/>
                      <a:pt x="289" y="160"/>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1" name="Google Shape;361;p38"/>
              <p:cNvSpPr/>
              <p:nvPr/>
            </p:nvSpPr>
            <p:spPr>
              <a:xfrm>
                <a:off x="27533600" y="2263776"/>
                <a:ext cx="798513" cy="417513"/>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2" name="Google Shape;362;p38"/>
              <p:cNvSpPr/>
              <p:nvPr/>
            </p:nvSpPr>
            <p:spPr>
              <a:xfrm>
                <a:off x="27497088" y="2227263"/>
                <a:ext cx="871538" cy="48895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9" y="4"/>
                    </a:cubicBezTo>
                    <a:cubicBezTo>
                      <a:pt x="286" y="1"/>
                      <a:pt x="283" y="0"/>
                      <a:pt x="280" y="0"/>
                    </a:cubicBezTo>
                    <a:cubicBezTo>
                      <a:pt x="12" y="0"/>
                      <a:pt x="12" y="0"/>
                      <a:pt x="12" y="0"/>
                    </a:cubicBezTo>
                    <a:cubicBezTo>
                      <a:pt x="9" y="0"/>
                      <a:pt x="6" y="1"/>
                      <a:pt x="4" y="4"/>
                    </a:cubicBezTo>
                    <a:cubicBezTo>
                      <a:pt x="1" y="6"/>
                      <a:pt x="0" y="9"/>
                      <a:pt x="0" y="12"/>
                    </a:cubicBezTo>
                    <a:cubicBezTo>
                      <a:pt x="0" y="152"/>
                      <a:pt x="0" y="152"/>
                      <a:pt x="0" y="152"/>
                    </a:cubicBezTo>
                    <a:cubicBezTo>
                      <a:pt x="0" y="155"/>
                      <a:pt x="1" y="159"/>
                      <a:pt x="4" y="161"/>
                    </a:cubicBezTo>
                    <a:cubicBezTo>
                      <a:pt x="6" y="163"/>
                      <a:pt x="9" y="164"/>
                      <a:pt x="12" y="164"/>
                    </a:cubicBezTo>
                    <a:cubicBezTo>
                      <a:pt x="280" y="164"/>
                      <a:pt x="280" y="164"/>
                      <a:pt x="280" y="164"/>
                    </a:cubicBezTo>
                    <a:cubicBezTo>
                      <a:pt x="283" y="164"/>
                      <a:pt x="286" y="163"/>
                      <a:pt x="289" y="161"/>
                    </a:cubicBezTo>
                    <a:cubicBezTo>
                      <a:pt x="291" y="159"/>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3" name="Google Shape;363;p38"/>
              <p:cNvSpPr/>
              <p:nvPr/>
            </p:nvSpPr>
            <p:spPr>
              <a:xfrm>
                <a:off x="27533600" y="2820988"/>
                <a:ext cx="798513" cy="420688"/>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4" name="Google Shape;364;p38"/>
              <p:cNvSpPr/>
              <p:nvPr/>
            </p:nvSpPr>
            <p:spPr>
              <a:xfrm>
                <a:off x="27497088" y="2784476"/>
                <a:ext cx="871538" cy="492125"/>
              </a:xfrm>
              <a:custGeom>
                <a:avLst/>
                <a:gdLst/>
                <a:ahLst/>
                <a:cxnLst/>
                <a:rect l="l" t="t" r="r" b="b"/>
                <a:pathLst>
                  <a:path w="292" h="165" extrusionOk="0">
                    <a:moveTo>
                      <a:pt x="280" y="153"/>
                    </a:moveTo>
                    <a:cubicBezTo>
                      <a:pt x="280" y="141"/>
                      <a:pt x="280" y="141"/>
                      <a:pt x="280" y="141"/>
                    </a:cubicBezTo>
                    <a:cubicBezTo>
                      <a:pt x="24" y="141"/>
                      <a:pt x="24" y="141"/>
                      <a:pt x="24" y="141"/>
                    </a:cubicBezTo>
                    <a:cubicBezTo>
                      <a:pt x="24" y="24"/>
                      <a:pt x="24" y="24"/>
                      <a:pt x="24" y="24"/>
                    </a:cubicBezTo>
                    <a:cubicBezTo>
                      <a:pt x="268" y="24"/>
                      <a:pt x="268" y="24"/>
                      <a:pt x="268" y="24"/>
                    </a:cubicBezTo>
                    <a:cubicBezTo>
                      <a:pt x="268" y="153"/>
                      <a:pt x="268" y="153"/>
                      <a:pt x="268" y="153"/>
                    </a:cubicBezTo>
                    <a:cubicBezTo>
                      <a:pt x="280" y="153"/>
                      <a:pt x="280" y="153"/>
                      <a:pt x="280" y="153"/>
                    </a:cubicBezTo>
                    <a:cubicBezTo>
                      <a:pt x="280" y="141"/>
                      <a:pt x="280" y="141"/>
                      <a:pt x="280" y="141"/>
                    </a:cubicBezTo>
                    <a:cubicBezTo>
                      <a:pt x="280" y="153"/>
                      <a:pt x="280" y="153"/>
                      <a:pt x="280" y="153"/>
                    </a:cubicBezTo>
                    <a:cubicBezTo>
                      <a:pt x="292" y="153"/>
                      <a:pt x="292" y="153"/>
                      <a:pt x="292" y="153"/>
                    </a:cubicBezTo>
                    <a:cubicBezTo>
                      <a:pt x="292" y="12"/>
                      <a:pt x="292" y="12"/>
                      <a:pt x="292" y="12"/>
                    </a:cubicBezTo>
                    <a:cubicBezTo>
                      <a:pt x="292" y="9"/>
                      <a:pt x="291" y="6"/>
                      <a:pt x="289" y="4"/>
                    </a:cubicBezTo>
                    <a:cubicBezTo>
                      <a:pt x="286" y="2"/>
                      <a:pt x="283" y="0"/>
                      <a:pt x="280" y="0"/>
                    </a:cubicBezTo>
                    <a:cubicBezTo>
                      <a:pt x="12" y="0"/>
                      <a:pt x="12" y="0"/>
                      <a:pt x="12" y="0"/>
                    </a:cubicBezTo>
                    <a:cubicBezTo>
                      <a:pt x="9" y="0"/>
                      <a:pt x="6" y="2"/>
                      <a:pt x="4" y="4"/>
                    </a:cubicBezTo>
                    <a:cubicBezTo>
                      <a:pt x="1" y="6"/>
                      <a:pt x="0" y="9"/>
                      <a:pt x="0" y="12"/>
                    </a:cubicBezTo>
                    <a:cubicBezTo>
                      <a:pt x="0" y="153"/>
                      <a:pt x="0" y="153"/>
                      <a:pt x="0" y="153"/>
                    </a:cubicBezTo>
                    <a:cubicBezTo>
                      <a:pt x="0" y="156"/>
                      <a:pt x="1" y="159"/>
                      <a:pt x="4" y="161"/>
                    </a:cubicBezTo>
                    <a:cubicBezTo>
                      <a:pt x="6" y="163"/>
                      <a:pt x="9" y="165"/>
                      <a:pt x="12" y="165"/>
                    </a:cubicBezTo>
                    <a:cubicBezTo>
                      <a:pt x="280" y="165"/>
                      <a:pt x="280" y="165"/>
                      <a:pt x="280" y="165"/>
                    </a:cubicBezTo>
                    <a:cubicBezTo>
                      <a:pt x="283" y="165"/>
                      <a:pt x="286" y="163"/>
                      <a:pt x="289" y="161"/>
                    </a:cubicBezTo>
                    <a:cubicBezTo>
                      <a:pt x="291" y="159"/>
                      <a:pt x="292" y="156"/>
                      <a:pt x="292" y="153"/>
                    </a:cubicBezTo>
                    <a:lnTo>
                      <a:pt x="280" y="153"/>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5" name="Google Shape;365;p38"/>
              <p:cNvSpPr/>
              <p:nvPr/>
            </p:nvSpPr>
            <p:spPr>
              <a:xfrm>
                <a:off x="27533600" y="3381376"/>
                <a:ext cx="798513" cy="417513"/>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6" name="Google Shape;366;p38"/>
              <p:cNvSpPr/>
              <p:nvPr/>
            </p:nvSpPr>
            <p:spPr>
              <a:xfrm>
                <a:off x="27497088" y="3344863"/>
                <a:ext cx="871538" cy="48895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8"/>
                      <a:pt x="291" y="5"/>
                      <a:pt x="289" y="3"/>
                    </a:cubicBezTo>
                    <a:cubicBezTo>
                      <a:pt x="286" y="1"/>
                      <a:pt x="283" y="0"/>
                      <a:pt x="280" y="0"/>
                    </a:cubicBezTo>
                    <a:cubicBezTo>
                      <a:pt x="12" y="0"/>
                      <a:pt x="12" y="0"/>
                      <a:pt x="12" y="0"/>
                    </a:cubicBezTo>
                    <a:cubicBezTo>
                      <a:pt x="9" y="0"/>
                      <a:pt x="6" y="1"/>
                      <a:pt x="4" y="3"/>
                    </a:cubicBezTo>
                    <a:cubicBezTo>
                      <a:pt x="1" y="5"/>
                      <a:pt x="0" y="8"/>
                      <a:pt x="0" y="12"/>
                    </a:cubicBezTo>
                    <a:cubicBezTo>
                      <a:pt x="0" y="152"/>
                      <a:pt x="0" y="152"/>
                      <a:pt x="0" y="152"/>
                    </a:cubicBezTo>
                    <a:cubicBezTo>
                      <a:pt x="0" y="155"/>
                      <a:pt x="1" y="158"/>
                      <a:pt x="4" y="160"/>
                    </a:cubicBezTo>
                    <a:cubicBezTo>
                      <a:pt x="6" y="163"/>
                      <a:pt x="9" y="164"/>
                      <a:pt x="12" y="164"/>
                    </a:cubicBezTo>
                    <a:cubicBezTo>
                      <a:pt x="280" y="164"/>
                      <a:pt x="280" y="164"/>
                      <a:pt x="280" y="164"/>
                    </a:cubicBezTo>
                    <a:cubicBezTo>
                      <a:pt x="283" y="164"/>
                      <a:pt x="286" y="163"/>
                      <a:pt x="289" y="160"/>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7" name="Google Shape;367;p38"/>
              <p:cNvSpPr/>
              <p:nvPr/>
            </p:nvSpPr>
            <p:spPr>
              <a:xfrm>
                <a:off x="28570238" y="1706563"/>
                <a:ext cx="3248025" cy="2068513"/>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8" name="Google Shape;368;p38"/>
              <p:cNvSpPr/>
              <p:nvPr/>
            </p:nvSpPr>
            <p:spPr>
              <a:xfrm>
                <a:off x="28570238" y="1706563"/>
                <a:ext cx="3248025" cy="20685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9" name="Google Shape;369;p38"/>
              <p:cNvSpPr/>
              <p:nvPr/>
            </p:nvSpPr>
            <p:spPr>
              <a:xfrm>
                <a:off x="28535313" y="1670051"/>
                <a:ext cx="3319463" cy="2139950"/>
              </a:xfrm>
              <a:custGeom>
                <a:avLst/>
                <a:gdLst/>
                <a:ahLst/>
                <a:cxnLst/>
                <a:rect l="l" t="t" r="r" b="b"/>
                <a:pathLst>
                  <a:path w="1113" h="718" extrusionOk="0">
                    <a:moveTo>
                      <a:pt x="1101" y="706"/>
                    </a:moveTo>
                    <a:cubicBezTo>
                      <a:pt x="1101" y="694"/>
                      <a:pt x="1101" y="694"/>
                      <a:pt x="1101" y="694"/>
                    </a:cubicBezTo>
                    <a:cubicBezTo>
                      <a:pt x="24" y="694"/>
                      <a:pt x="24" y="694"/>
                      <a:pt x="24" y="694"/>
                    </a:cubicBezTo>
                    <a:cubicBezTo>
                      <a:pt x="24" y="24"/>
                      <a:pt x="24" y="24"/>
                      <a:pt x="24" y="24"/>
                    </a:cubicBezTo>
                    <a:cubicBezTo>
                      <a:pt x="1089" y="24"/>
                      <a:pt x="1089" y="24"/>
                      <a:pt x="1089" y="24"/>
                    </a:cubicBezTo>
                    <a:cubicBezTo>
                      <a:pt x="1089" y="706"/>
                      <a:pt x="1089" y="706"/>
                      <a:pt x="1089" y="706"/>
                    </a:cubicBezTo>
                    <a:cubicBezTo>
                      <a:pt x="1101" y="706"/>
                      <a:pt x="1101" y="706"/>
                      <a:pt x="1101" y="706"/>
                    </a:cubicBezTo>
                    <a:cubicBezTo>
                      <a:pt x="1101" y="694"/>
                      <a:pt x="1101" y="694"/>
                      <a:pt x="1101" y="694"/>
                    </a:cubicBezTo>
                    <a:cubicBezTo>
                      <a:pt x="1101" y="706"/>
                      <a:pt x="1101" y="706"/>
                      <a:pt x="1101" y="706"/>
                    </a:cubicBezTo>
                    <a:cubicBezTo>
                      <a:pt x="1113" y="706"/>
                      <a:pt x="1113" y="706"/>
                      <a:pt x="1113" y="706"/>
                    </a:cubicBezTo>
                    <a:cubicBezTo>
                      <a:pt x="1113" y="12"/>
                      <a:pt x="1113" y="12"/>
                      <a:pt x="1113" y="12"/>
                    </a:cubicBezTo>
                    <a:cubicBezTo>
                      <a:pt x="1113" y="9"/>
                      <a:pt x="1112" y="5"/>
                      <a:pt x="1109" y="3"/>
                    </a:cubicBezTo>
                    <a:cubicBezTo>
                      <a:pt x="1107" y="1"/>
                      <a:pt x="1104" y="0"/>
                      <a:pt x="1101" y="0"/>
                    </a:cubicBezTo>
                    <a:cubicBezTo>
                      <a:pt x="12" y="0"/>
                      <a:pt x="12" y="0"/>
                      <a:pt x="12" y="0"/>
                    </a:cubicBezTo>
                    <a:cubicBezTo>
                      <a:pt x="9" y="0"/>
                      <a:pt x="5" y="1"/>
                      <a:pt x="3" y="3"/>
                    </a:cubicBezTo>
                    <a:cubicBezTo>
                      <a:pt x="1" y="5"/>
                      <a:pt x="0" y="9"/>
                      <a:pt x="0" y="12"/>
                    </a:cubicBezTo>
                    <a:cubicBezTo>
                      <a:pt x="0" y="706"/>
                      <a:pt x="0" y="706"/>
                      <a:pt x="0" y="706"/>
                    </a:cubicBezTo>
                    <a:cubicBezTo>
                      <a:pt x="0" y="710"/>
                      <a:pt x="1" y="713"/>
                      <a:pt x="3" y="715"/>
                    </a:cubicBezTo>
                    <a:cubicBezTo>
                      <a:pt x="5" y="717"/>
                      <a:pt x="9" y="718"/>
                      <a:pt x="12" y="718"/>
                    </a:cubicBezTo>
                    <a:cubicBezTo>
                      <a:pt x="1101" y="718"/>
                      <a:pt x="1101" y="718"/>
                      <a:pt x="1101" y="718"/>
                    </a:cubicBezTo>
                    <a:cubicBezTo>
                      <a:pt x="1104" y="718"/>
                      <a:pt x="1107" y="717"/>
                      <a:pt x="1109" y="715"/>
                    </a:cubicBezTo>
                    <a:cubicBezTo>
                      <a:pt x="1112" y="713"/>
                      <a:pt x="1113" y="710"/>
                      <a:pt x="1113" y="706"/>
                    </a:cubicBezTo>
                    <a:cubicBezTo>
                      <a:pt x="1101" y="706"/>
                      <a:pt x="1101" y="706"/>
                      <a:pt x="1101" y="70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0" name="Google Shape;370;p38"/>
              <p:cNvSpPr/>
              <p:nvPr/>
            </p:nvSpPr>
            <p:spPr>
              <a:xfrm>
                <a:off x="30667325" y="3238501"/>
                <a:ext cx="1452563" cy="1611313"/>
              </a:xfrm>
              <a:custGeom>
                <a:avLst/>
                <a:gdLst/>
                <a:ahLst/>
                <a:cxnLst/>
                <a:rect l="l" t="t" r="r" b="b"/>
                <a:pathLst>
                  <a:path w="487" h="541" extrusionOk="0">
                    <a:moveTo>
                      <a:pt x="384" y="243"/>
                    </a:moveTo>
                    <a:cubicBezTo>
                      <a:pt x="249" y="243"/>
                      <a:pt x="249" y="243"/>
                      <a:pt x="249" y="243"/>
                    </a:cubicBezTo>
                    <a:cubicBezTo>
                      <a:pt x="237" y="258"/>
                      <a:pt x="224" y="273"/>
                      <a:pt x="210" y="288"/>
                    </a:cubicBezTo>
                    <a:cubicBezTo>
                      <a:pt x="150" y="351"/>
                      <a:pt x="79" y="404"/>
                      <a:pt x="0" y="443"/>
                    </a:cubicBezTo>
                    <a:cubicBezTo>
                      <a:pt x="11" y="478"/>
                      <a:pt x="27" y="511"/>
                      <a:pt x="48" y="541"/>
                    </a:cubicBezTo>
                    <a:cubicBezTo>
                      <a:pt x="49" y="541"/>
                      <a:pt x="50" y="540"/>
                      <a:pt x="50" y="540"/>
                    </a:cubicBezTo>
                    <a:cubicBezTo>
                      <a:pt x="186" y="472"/>
                      <a:pt x="302" y="369"/>
                      <a:pt x="384" y="243"/>
                    </a:cubicBezTo>
                    <a:moveTo>
                      <a:pt x="444" y="0"/>
                    </a:moveTo>
                    <a:cubicBezTo>
                      <a:pt x="444" y="134"/>
                      <a:pt x="444" y="134"/>
                      <a:pt x="444" y="134"/>
                    </a:cubicBezTo>
                    <a:cubicBezTo>
                      <a:pt x="461" y="97"/>
                      <a:pt x="475" y="59"/>
                      <a:pt x="486" y="19"/>
                    </a:cubicBezTo>
                    <a:cubicBezTo>
                      <a:pt x="487" y="19"/>
                      <a:pt x="487" y="18"/>
                      <a:pt x="487" y="17"/>
                    </a:cubicBezTo>
                    <a:cubicBezTo>
                      <a:pt x="473" y="11"/>
                      <a:pt x="459" y="5"/>
                      <a:pt x="444"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1" name="Google Shape;371;p38"/>
              <p:cNvSpPr/>
              <p:nvPr/>
            </p:nvSpPr>
            <p:spPr>
              <a:xfrm>
                <a:off x="30810200" y="3289301"/>
                <a:ext cx="1341438" cy="1590675"/>
              </a:xfrm>
              <a:custGeom>
                <a:avLst/>
                <a:gdLst/>
                <a:ahLst/>
                <a:cxnLst/>
                <a:rect l="l" t="t" r="r" b="b"/>
                <a:pathLst>
                  <a:path w="450" h="534" extrusionOk="0">
                    <a:moveTo>
                      <a:pt x="350" y="226"/>
                    </a:moveTo>
                    <a:cubicBezTo>
                      <a:pt x="336" y="226"/>
                      <a:pt x="336" y="226"/>
                      <a:pt x="336" y="226"/>
                    </a:cubicBezTo>
                    <a:cubicBezTo>
                      <a:pt x="254" y="352"/>
                      <a:pt x="138" y="455"/>
                      <a:pt x="2" y="523"/>
                    </a:cubicBezTo>
                    <a:cubicBezTo>
                      <a:pt x="2" y="523"/>
                      <a:pt x="1" y="524"/>
                      <a:pt x="0" y="524"/>
                    </a:cubicBezTo>
                    <a:cubicBezTo>
                      <a:pt x="3" y="527"/>
                      <a:pt x="5" y="531"/>
                      <a:pt x="7" y="534"/>
                    </a:cubicBezTo>
                    <a:cubicBezTo>
                      <a:pt x="148" y="464"/>
                      <a:pt x="266" y="357"/>
                      <a:pt x="350" y="226"/>
                    </a:cubicBezTo>
                    <a:moveTo>
                      <a:pt x="439" y="0"/>
                    </a:moveTo>
                    <a:cubicBezTo>
                      <a:pt x="439" y="1"/>
                      <a:pt x="439" y="2"/>
                      <a:pt x="438" y="2"/>
                    </a:cubicBezTo>
                    <a:cubicBezTo>
                      <a:pt x="427" y="42"/>
                      <a:pt x="413" y="80"/>
                      <a:pt x="396" y="117"/>
                    </a:cubicBezTo>
                    <a:cubicBezTo>
                      <a:pt x="396" y="145"/>
                      <a:pt x="396" y="145"/>
                      <a:pt x="396" y="145"/>
                    </a:cubicBezTo>
                    <a:cubicBezTo>
                      <a:pt x="418" y="100"/>
                      <a:pt x="436" y="54"/>
                      <a:pt x="450" y="6"/>
                    </a:cubicBezTo>
                    <a:cubicBezTo>
                      <a:pt x="446" y="4"/>
                      <a:pt x="443" y="2"/>
                      <a:pt x="439"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2" name="Google Shape;372;p38"/>
              <p:cNvSpPr/>
              <p:nvPr/>
            </p:nvSpPr>
            <p:spPr>
              <a:xfrm>
                <a:off x="30619700" y="3962401"/>
                <a:ext cx="698500" cy="527050"/>
              </a:xfrm>
              <a:custGeom>
                <a:avLst/>
                <a:gdLst/>
                <a:ahLst/>
                <a:cxnLst/>
                <a:rect l="l" t="t" r="r" b="b"/>
                <a:pathLst>
                  <a:path w="234" h="177" extrusionOk="0">
                    <a:moveTo>
                      <a:pt x="234" y="0"/>
                    </a:moveTo>
                    <a:cubicBezTo>
                      <a:pt x="12" y="0"/>
                      <a:pt x="12" y="0"/>
                      <a:pt x="12" y="0"/>
                    </a:cubicBezTo>
                    <a:cubicBezTo>
                      <a:pt x="4" y="30"/>
                      <a:pt x="0" y="61"/>
                      <a:pt x="0" y="94"/>
                    </a:cubicBezTo>
                    <a:cubicBezTo>
                      <a:pt x="0" y="123"/>
                      <a:pt x="3" y="150"/>
                      <a:pt x="9" y="177"/>
                    </a:cubicBezTo>
                    <a:cubicBezTo>
                      <a:pt x="84" y="139"/>
                      <a:pt x="152" y="89"/>
                      <a:pt x="209" y="28"/>
                    </a:cubicBezTo>
                    <a:cubicBezTo>
                      <a:pt x="217" y="19"/>
                      <a:pt x="226" y="9"/>
                      <a:pt x="234"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3" name="Google Shape;373;p38"/>
              <p:cNvSpPr/>
              <p:nvPr/>
            </p:nvSpPr>
            <p:spPr>
              <a:xfrm>
                <a:off x="30646688" y="3962401"/>
                <a:ext cx="763588" cy="595313"/>
              </a:xfrm>
              <a:custGeom>
                <a:avLst/>
                <a:gdLst/>
                <a:ahLst/>
                <a:cxnLst/>
                <a:rect l="l" t="t" r="r" b="b"/>
                <a:pathLst>
                  <a:path w="256" h="200" extrusionOk="0">
                    <a:moveTo>
                      <a:pt x="256" y="0"/>
                    </a:moveTo>
                    <a:cubicBezTo>
                      <a:pt x="225" y="0"/>
                      <a:pt x="225" y="0"/>
                      <a:pt x="225" y="0"/>
                    </a:cubicBezTo>
                    <a:cubicBezTo>
                      <a:pt x="217" y="9"/>
                      <a:pt x="208" y="19"/>
                      <a:pt x="200" y="28"/>
                    </a:cubicBezTo>
                    <a:cubicBezTo>
                      <a:pt x="143" y="89"/>
                      <a:pt x="75" y="139"/>
                      <a:pt x="0" y="177"/>
                    </a:cubicBezTo>
                    <a:cubicBezTo>
                      <a:pt x="2" y="185"/>
                      <a:pt x="4" y="192"/>
                      <a:pt x="7" y="200"/>
                    </a:cubicBezTo>
                    <a:cubicBezTo>
                      <a:pt x="86" y="161"/>
                      <a:pt x="157" y="108"/>
                      <a:pt x="217" y="45"/>
                    </a:cubicBezTo>
                    <a:cubicBezTo>
                      <a:pt x="231" y="30"/>
                      <a:pt x="244" y="15"/>
                      <a:pt x="256"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4" name="Google Shape;374;p38"/>
              <p:cNvSpPr/>
              <p:nvPr/>
            </p:nvSpPr>
            <p:spPr>
              <a:xfrm>
                <a:off x="30680025" y="3205163"/>
                <a:ext cx="1239838" cy="685800"/>
              </a:xfrm>
              <a:custGeom>
                <a:avLst/>
                <a:gdLst/>
                <a:ahLst/>
                <a:cxnLst/>
                <a:rect l="l" t="t" r="r" b="b"/>
                <a:pathLst>
                  <a:path w="416" h="230" extrusionOk="0">
                    <a:moveTo>
                      <a:pt x="394" y="0"/>
                    </a:moveTo>
                    <a:cubicBezTo>
                      <a:pt x="394" y="191"/>
                      <a:pt x="394" y="191"/>
                      <a:pt x="394" y="191"/>
                    </a:cubicBezTo>
                    <a:cubicBezTo>
                      <a:pt x="394" y="191"/>
                      <a:pt x="394" y="191"/>
                      <a:pt x="394" y="191"/>
                    </a:cubicBezTo>
                    <a:cubicBezTo>
                      <a:pt x="394" y="195"/>
                      <a:pt x="393" y="198"/>
                      <a:pt x="390" y="200"/>
                    </a:cubicBezTo>
                    <a:cubicBezTo>
                      <a:pt x="388" y="202"/>
                      <a:pt x="385" y="203"/>
                      <a:pt x="382" y="203"/>
                    </a:cubicBezTo>
                    <a:cubicBezTo>
                      <a:pt x="10" y="203"/>
                      <a:pt x="10" y="203"/>
                      <a:pt x="10" y="203"/>
                    </a:cubicBezTo>
                    <a:cubicBezTo>
                      <a:pt x="7" y="212"/>
                      <a:pt x="3" y="221"/>
                      <a:pt x="0" y="230"/>
                    </a:cubicBezTo>
                    <a:cubicBezTo>
                      <a:pt x="409" y="230"/>
                      <a:pt x="409" y="230"/>
                      <a:pt x="409" y="230"/>
                    </a:cubicBezTo>
                    <a:cubicBezTo>
                      <a:pt x="411" y="226"/>
                      <a:pt x="414" y="222"/>
                      <a:pt x="416" y="218"/>
                    </a:cubicBezTo>
                    <a:cubicBezTo>
                      <a:pt x="416" y="5"/>
                      <a:pt x="416" y="5"/>
                      <a:pt x="416" y="5"/>
                    </a:cubicBezTo>
                    <a:cubicBezTo>
                      <a:pt x="409" y="3"/>
                      <a:pt x="401" y="1"/>
                      <a:pt x="394"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5" name="Google Shape;375;p38"/>
              <p:cNvSpPr/>
              <p:nvPr/>
            </p:nvSpPr>
            <p:spPr>
              <a:xfrm>
                <a:off x="30656213" y="3221038"/>
                <a:ext cx="1335088" cy="741363"/>
              </a:xfrm>
              <a:custGeom>
                <a:avLst/>
                <a:gdLst/>
                <a:ahLst/>
                <a:cxnLst/>
                <a:rect l="l" t="t" r="r" b="b"/>
                <a:pathLst>
                  <a:path w="448" h="249" extrusionOk="0">
                    <a:moveTo>
                      <a:pt x="417" y="225"/>
                    </a:moveTo>
                    <a:cubicBezTo>
                      <a:pt x="8" y="225"/>
                      <a:pt x="8" y="225"/>
                      <a:pt x="8" y="225"/>
                    </a:cubicBezTo>
                    <a:cubicBezTo>
                      <a:pt x="5" y="232"/>
                      <a:pt x="3" y="240"/>
                      <a:pt x="0" y="249"/>
                    </a:cubicBezTo>
                    <a:cubicBezTo>
                      <a:pt x="222" y="249"/>
                      <a:pt x="222" y="249"/>
                      <a:pt x="222" y="249"/>
                    </a:cubicBezTo>
                    <a:cubicBezTo>
                      <a:pt x="253" y="249"/>
                      <a:pt x="253" y="249"/>
                      <a:pt x="253" y="249"/>
                    </a:cubicBezTo>
                    <a:cubicBezTo>
                      <a:pt x="388" y="249"/>
                      <a:pt x="388" y="249"/>
                      <a:pt x="388" y="249"/>
                    </a:cubicBezTo>
                    <a:cubicBezTo>
                      <a:pt x="402" y="249"/>
                      <a:pt x="402" y="249"/>
                      <a:pt x="402" y="249"/>
                    </a:cubicBezTo>
                    <a:cubicBezTo>
                      <a:pt x="407" y="241"/>
                      <a:pt x="412" y="233"/>
                      <a:pt x="417" y="225"/>
                    </a:cubicBezTo>
                    <a:moveTo>
                      <a:pt x="424" y="0"/>
                    </a:moveTo>
                    <a:cubicBezTo>
                      <a:pt x="424" y="213"/>
                      <a:pt x="424" y="213"/>
                      <a:pt x="424" y="213"/>
                    </a:cubicBezTo>
                    <a:cubicBezTo>
                      <a:pt x="432" y="198"/>
                      <a:pt x="440" y="183"/>
                      <a:pt x="448" y="168"/>
                    </a:cubicBezTo>
                    <a:cubicBezTo>
                      <a:pt x="448" y="140"/>
                      <a:pt x="448" y="140"/>
                      <a:pt x="448" y="140"/>
                    </a:cubicBezTo>
                    <a:cubicBezTo>
                      <a:pt x="448" y="6"/>
                      <a:pt x="448" y="6"/>
                      <a:pt x="448" y="6"/>
                    </a:cubicBezTo>
                    <a:cubicBezTo>
                      <a:pt x="440" y="4"/>
                      <a:pt x="432" y="2"/>
                      <a:pt x="424"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6" name="Google Shape;376;p38"/>
              <p:cNvSpPr/>
              <p:nvPr/>
            </p:nvSpPr>
            <p:spPr>
              <a:xfrm>
                <a:off x="30745113" y="3190876"/>
                <a:ext cx="1038225" cy="547688"/>
              </a:xfrm>
              <a:custGeom>
                <a:avLst/>
                <a:gdLst/>
                <a:ahLst/>
                <a:cxnLst/>
                <a:rect l="l" t="t" r="r" b="b"/>
                <a:pathLst>
                  <a:path w="348" h="184" extrusionOk="0">
                    <a:moveTo>
                      <a:pt x="311" y="0"/>
                    </a:moveTo>
                    <a:cubicBezTo>
                      <a:pt x="177" y="0"/>
                      <a:pt x="60" y="74"/>
                      <a:pt x="0" y="184"/>
                    </a:cubicBezTo>
                    <a:cubicBezTo>
                      <a:pt x="348" y="184"/>
                      <a:pt x="348" y="184"/>
                      <a:pt x="348" y="184"/>
                    </a:cubicBezTo>
                    <a:cubicBezTo>
                      <a:pt x="348" y="2"/>
                      <a:pt x="348" y="2"/>
                      <a:pt x="348" y="2"/>
                    </a:cubicBezTo>
                    <a:cubicBezTo>
                      <a:pt x="336" y="1"/>
                      <a:pt x="323" y="0"/>
                      <a:pt x="311"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7" name="Google Shape;377;p38"/>
              <p:cNvSpPr/>
              <p:nvPr/>
            </p:nvSpPr>
            <p:spPr>
              <a:xfrm>
                <a:off x="30708600" y="3197226"/>
                <a:ext cx="1146175" cy="612775"/>
              </a:xfrm>
              <a:custGeom>
                <a:avLst/>
                <a:gdLst/>
                <a:ahLst/>
                <a:cxnLst/>
                <a:rect l="l" t="t" r="r" b="b"/>
                <a:pathLst>
                  <a:path w="384" h="206" extrusionOk="0">
                    <a:moveTo>
                      <a:pt x="384" y="194"/>
                    </a:moveTo>
                    <a:cubicBezTo>
                      <a:pt x="384" y="194"/>
                      <a:pt x="384" y="194"/>
                      <a:pt x="384" y="194"/>
                    </a:cubicBezTo>
                    <a:cubicBezTo>
                      <a:pt x="384" y="194"/>
                      <a:pt x="384" y="194"/>
                      <a:pt x="384" y="194"/>
                    </a:cubicBezTo>
                    <a:moveTo>
                      <a:pt x="360" y="0"/>
                    </a:moveTo>
                    <a:cubicBezTo>
                      <a:pt x="360" y="182"/>
                      <a:pt x="360" y="182"/>
                      <a:pt x="360" y="182"/>
                    </a:cubicBezTo>
                    <a:cubicBezTo>
                      <a:pt x="12" y="182"/>
                      <a:pt x="12" y="182"/>
                      <a:pt x="12" y="182"/>
                    </a:cubicBezTo>
                    <a:cubicBezTo>
                      <a:pt x="8" y="190"/>
                      <a:pt x="4" y="198"/>
                      <a:pt x="0" y="206"/>
                    </a:cubicBezTo>
                    <a:cubicBezTo>
                      <a:pt x="372" y="206"/>
                      <a:pt x="372" y="206"/>
                      <a:pt x="372" y="206"/>
                    </a:cubicBezTo>
                    <a:cubicBezTo>
                      <a:pt x="375" y="206"/>
                      <a:pt x="378" y="205"/>
                      <a:pt x="380" y="203"/>
                    </a:cubicBezTo>
                    <a:cubicBezTo>
                      <a:pt x="383" y="201"/>
                      <a:pt x="384" y="198"/>
                      <a:pt x="384" y="194"/>
                    </a:cubicBezTo>
                    <a:cubicBezTo>
                      <a:pt x="372" y="194"/>
                      <a:pt x="372" y="194"/>
                      <a:pt x="372" y="194"/>
                    </a:cubicBezTo>
                    <a:cubicBezTo>
                      <a:pt x="372" y="182"/>
                      <a:pt x="372" y="182"/>
                      <a:pt x="372" y="182"/>
                    </a:cubicBezTo>
                    <a:cubicBezTo>
                      <a:pt x="372" y="194"/>
                      <a:pt x="372" y="194"/>
                      <a:pt x="372" y="194"/>
                    </a:cubicBezTo>
                    <a:cubicBezTo>
                      <a:pt x="384" y="194"/>
                      <a:pt x="384" y="194"/>
                      <a:pt x="384" y="194"/>
                    </a:cubicBezTo>
                    <a:cubicBezTo>
                      <a:pt x="384" y="194"/>
                      <a:pt x="384" y="194"/>
                      <a:pt x="384" y="194"/>
                    </a:cubicBezTo>
                    <a:cubicBezTo>
                      <a:pt x="384" y="194"/>
                      <a:pt x="384" y="194"/>
                      <a:pt x="384" y="194"/>
                    </a:cubicBezTo>
                    <a:cubicBezTo>
                      <a:pt x="384" y="3"/>
                      <a:pt x="384" y="3"/>
                      <a:pt x="384" y="3"/>
                    </a:cubicBezTo>
                    <a:cubicBezTo>
                      <a:pt x="376" y="2"/>
                      <a:pt x="368" y="1"/>
                      <a:pt x="360"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8" name="Google Shape;378;p38"/>
              <p:cNvSpPr/>
              <p:nvPr/>
            </p:nvSpPr>
            <p:spPr>
              <a:xfrm>
                <a:off x="30819725" y="3392488"/>
                <a:ext cx="1701800" cy="1700213"/>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9" name="Google Shape;379;p38"/>
              <p:cNvSpPr/>
              <p:nvPr/>
            </p:nvSpPr>
            <p:spPr>
              <a:xfrm>
                <a:off x="31126113" y="3438526"/>
                <a:ext cx="1395413" cy="1654175"/>
              </a:xfrm>
              <a:custGeom>
                <a:avLst/>
                <a:gdLst/>
                <a:ahLst/>
                <a:cxnLst/>
                <a:rect l="l" t="t" r="r" b="b"/>
                <a:pathLst>
                  <a:path w="468" h="555" extrusionOk="0">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0" name="Google Shape;380;p38"/>
              <p:cNvSpPr/>
              <p:nvPr/>
            </p:nvSpPr>
            <p:spPr>
              <a:xfrm>
                <a:off x="30783213" y="3357563"/>
                <a:ext cx="1774825" cy="1770063"/>
              </a:xfrm>
              <a:custGeom>
                <a:avLst/>
                <a:gdLst/>
                <a:ahLst/>
                <a:cxnLst/>
                <a:rect l="l" t="t" r="r" b="b"/>
                <a:pathLst>
                  <a:path w="595" h="594" extrusionOk="0">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1" name="Google Shape;381;p38"/>
              <p:cNvSpPr/>
              <p:nvPr/>
            </p:nvSpPr>
            <p:spPr>
              <a:xfrm>
                <a:off x="31513463" y="3890963"/>
                <a:ext cx="420688" cy="655638"/>
              </a:xfrm>
              <a:custGeom>
                <a:avLst/>
                <a:gdLst/>
                <a:ahLst/>
                <a:cxnLst/>
                <a:rect l="l" t="t" r="r" b="b"/>
                <a:pathLst>
                  <a:path w="141" h="220" extrusionOk="0">
                    <a:moveTo>
                      <a:pt x="141" y="110"/>
                    </a:moveTo>
                    <a:cubicBezTo>
                      <a:pt x="141" y="158"/>
                      <a:pt x="141" y="158"/>
                      <a:pt x="141" y="158"/>
                    </a:cubicBezTo>
                    <a:cubicBezTo>
                      <a:pt x="141" y="162"/>
                      <a:pt x="139" y="166"/>
                      <a:pt x="136" y="168"/>
                    </a:cubicBezTo>
                    <a:cubicBezTo>
                      <a:pt x="134" y="171"/>
                      <a:pt x="130" y="172"/>
                      <a:pt x="126" y="172"/>
                    </a:cubicBezTo>
                    <a:cubicBezTo>
                      <a:pt x="84" y="172"/>
                      <a:pt x="84" y="172"/>
                      <a:pt x="84" y="172"/>
                    </a:cubicBezTo>
                    <a:cubicBezTo>
                      <a:pt x="84" y="206"/>
                      <a:pt x="84" y="206"/>
                      <a:pt x="84" y="206"/>
                    </a:cubicBezTo>
                    <a:cubicBezTo>
                      <a:pt x="84" y="210"/>
                      <a:pt x="83" y="214"/>
                      <a:pt x="80" y="216"/>
                    </a:cubicBezTo>
                    <a:cubicBezTo>
                      <a:pt x="77" y="219"/>
                      <a:pt x="74" y="220"/>
                      <a:pt x="70" y="220"/>
                    </a:cubicBezTo>
                    <a:cubicBezTo>
                      <a:pt x="66" y="220"/>
                      <a:pt x="63" y="219"/>
                      <a:pt x="60" y="216"/>
                    </a:cubicBezTo>
                    <a:cubicBezTo>
                      <a:pt x="57" y="214"/>
                      <a:pt x="56" y="210"/>
                      <a:pt x="56" y="206"/>
                    </a:cubicBezTo>
                    <a:cubicBezTo>
                      <a:pt x="56" y="172"/>
                      <a:pt x="56" y="172"/>
                      <a:pt x="56" y="172"/>
                    </a:cubicBezTo>
                    <a:cubicBezTo>
                      <a:pt x="14" y="172"/>
                      <a:pt x="14" y="172"/>
                      <a:pt x="14" y="172"/>
                    </a:cubicBezTo>
                    <a:cubicBezTo>
                      <a:pt x="10" y="172"/>
                      <a:pt x="7" y="171"/>
                      <a:pt x="4" y="168"/>
                    </a:cubicBezTo>
                    <a:cubicBezTo>
                      <a:pt x="1" y="165"/>
                      <a:pt x="0" y="162"/>
                      <a:pt x="0" y="158"/>
                    </a:cubicBezTo>
                    <a:cubicBezTo>
                      <a:pt x="0" y="154"/>
                      <a:pt x="1" y="151"/>
                      <a:pt x="4" y="148"/>
                    </a:cubicBezTo>
                    <a:cubicBezTo>
                      <a:pt x="6" y="146"/>
                      <a:pt x="10" y="144"/>
                      <a:pt x="14" y="144"/>
                    </a:cubicBezTo>
                    <a:cubicBezTo>
                      <a:pt x="112" y="144"/>
                      <a:pt x="112" y="144"/>
                      <a:pt x="112" y="144"/>
                    </a:cubicBezTo>
                    <a:cubicBezTo>
                      <a:pt x="112" y="124"/>
                      <a:pt x="112" y="124"/>
                      <a:pt x="112" y="124"/>
                    </a:cubicBezTo>
                    <a:cubicBezTo>
                      <a:pt x="14" y="124"/>
                      <a:pt x="14" y="124"/>
                      <a:pt x="14" y="124"/>
                    </a:cubicBezTo>
                    <a:cubicBezTo>
                      <a:pt x="10" y="124"/>
                      <a:pt x="7" y="123"/>
                      <a:pt x="4" y="120"/>
                    </a:cubicBezTo>
                    <a:cubicBezTo>
                      <a:pt x="1" y="118"/>
                      <a:pt x="0" y="114"/>
                      <a:pt x="0" y="110"/>
                    </a:cubicBezTo>
                    <a:cubicBezTo>
                      <a:pt x="0" y="62"/>
                      <a:pt x="0" y="62"/>
                      <a:pt x="0" y="62"/>
                    </a:cubicBezTo>
                    <a:cubicBezTo>
                      <a:pt x="0" y="58"/>
                      <a:pt x="1" y="55"/>
                      <a:pt x="4" y="52"/>
                    </a:cubicBezTo>
                    <a:cubicBezTo>
                      <a:pt x="7" y="50"/>
                      <a:pt x="10" y="48"/>
                      <a:pt x="14" y="48"/>
                    </a:cubicBezTo>
                    <a:cubicBezTo>
                      <a:pt x="56" y="48"/>
                      <a:pt x="56" y="48"/>
                      <a:pt x="56" y="48"/>
                    </a:cubicBezTo>
                    <a:cubicBezTo>
                      <a:pt x="56" y="14"/>
                      <a:pt x="56" y="14"/>
                      <a:pt x="56" y="14"/>
                    </a:cubicBezTo>
                    <a:cubicBezTo>
                      <a:pt x="56" y="10"/>
                      <a:pt x="57" y="7"/>
                      <a:pt x="60" y="4"/>
                    </a:cubicBezTo>
                    <a:cubicBezTo>
                      <a:pt x="62" y="2"/>
                      <a:pt x="66" y="0"/>
                      <a:pt x="70" y="0"/>
                    </a:cubicBezTo>
                    <a:cubicBezTo>
                      <a:pt x="74" y="0"/>
                      <a:pt x="77" y="2"/>
                      <a:pt x="80" y="4"/>
                    </a:cubicBezTo>
                    <a:cubicBezTo>
                      <a:pt x="83" y="7"/>
                      <a:pt x="84" y="10"/>
                      <a:pt x="84" y="14"/>
                    </a:cubicBezTo>
                    <a:cubicBezTo>
                      <a:pt x="84" y="48"/>
                      <a:pt x="84" y="48"/>
                      <a:pt x="84" y="48"/>
                    </a:cubicBezTo>
                    <a:cubicBezTo>
                      <a:pt x="127" y="48"/>
                      <a:pt x="127" y="48"/>
                      <a:pt x="127" y="48"/>
                    </a:cubicBezTo>
                    <a:cubicBezTo>
                      <a:pt x="131" y="48"/>
                      <a:pt x="134" y="50"/>
                      <a:pt x="137" y="52"/>
                    </a:cubicBezTo>
                    <a:cubicBezTo>
                      <a:pt x="140" y="55"/>
                      <a:pt x="141" y="58"/>
                      <a:pt x="141" y="62"/>
                    </a:cubicBezTo>
                    <a:cubicBezTo>
                      <a:pt x="141" y="66"/>
                      <a:pt x="140" y="69"/>
                      <a:pt x="137" y="72"/>
                    </a:cubicBezTo>
                    <a:cubicBezTo>
                      <a:pt x="134" y="75"/>
                      <a:pt x="131" y="76"/>
                      <a:pt x="127" y="76"/>
                    </a:cubicBezTo>
                    <a:cubicBezTo>
                      <a:pt x="28" y="76"/>
                      <a:pt x="28" y="76"/>
                      <a:pt x="28" y="76"/>
                    </a:cubicBezTo>
                    <a:cubicBezTo>
                      <a:pt x="28" y="96"/>
                      <a:pt x="28" y="96"/>
                      <a:pt x="28" y="96"/>
                    </a:cubicBezTo>
                    <a:cubicBezTo>
                      <a:pt x="126" y="96"/>
                      <a:pt x="126" y="96"/>
                      <a:pt x="126" y="96"/>
                    </a:cubicBezTo>
                    <a:cubicBezTo>
                      <a:pt x="130" y="96"/>
                      <a:pt x="134" y="98"/>
                      <a:pt x="136" y="100"/>
                    </a:cubicBezTo>
                    <a:cubicBezTo>
                      <a:pt x="139" y="103"/>
                      <a:pt x="141" y="106"/>
                      <a:pt x="141" y="110"/>
                    </a:cubicBez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2" name="Google Shape;382;p38"/>
              <p:cNvSpPr/>
              <p:nvPr/>
            </p:nvSpPr>
            <p:spPr>
              <a:xfrm>
                <a:off x="29635450" y="2147888"/>
                <a:ext cx="1184275" cy="1349375"/>
              </a:xfrm>
              <a:prstGeom prst="ellipse">
                <a:avLst/>
              </a:pr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3" name="Google Shape;383;p38"/>
              <p:cNvSpPr/>
              <p:nvPr/>
            </p:nvSpPr>
            <p:spPr>
              <a:xfrm>
                <a:off x="29635450" y="2147888"/>
                <a:ext cx="1184275" cy="1182688"/>
              </a:xfrm>
              <a:prstGeom prst="ellipse">
                <a:avLst/>
              </a:pr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4" name="Google Shape;384;p38"/>
              <p:cNvSpPr/>
              <p:nvPr/>
            </p:nvSpPr>
            <p:spPr>
              <a:xfrm>
                <a:off x="29600525" y="2111376"/>
                <a:ext cx="1254125" cy="1255713"/>
              </a:xfrm>
              <a:custGeom>
                <a:avLst/>
                <a:gdLst/>
                <a:ahLst/>
                <a:cxnLst/>
                <a:rect l="l" t="t" r="r" b="b"/>
                <a:pathLst>
                  <a:path w="421" h="421" extrusionOk="0">
                    <a:moveTo>
                      <a:pt x="409" y="211"/>
                    </a:moveTo>
                    <a:cubicBezTo>
                      <a:pt x="397" y="211"/>
                      <a:pt x="397" y="211"/>
                      <a:pt x="397" y="211"/>
                    </a:cubicBezTo>
                    <a:cubicBezTo>
                      <a:pt x="397" y="262"/>
                      <a:pt x="377" y="309"/>
                      <a:pt x="343" y="342"/>
                    </a:cubicBezTo>
                    <a:cubicBezTo>
                      <a:pt x="309" y="376"/>
                      <a:pt x="262" y="397"/>
                      <a:pt x="211" y="397"/>
                    </a:cubicBezTo>
                    <a:cubicBezTo>
                      <a:pt x="159" y="397"/>
                      <a:pt x="113" y="376"/>
                      <a:pt x="79" y="342"/>
                    </a:cubicBezTo>
                    <a:cubicBezTo>
                      <a:pt x="45" y="309"/>
                      <a:pt x="24" y="262"/>
                      <a:pt x="24" y="211"/>
                    </a:cubicBezTo>
                    <a:cubicBezTo>
                      <a:pt x="24" y="159"/>
                      <a:pt x="45" y="112"/>
                      <a:pt x="79" y="79"/>
                    </a:cubicBezTo>
                    <a:cubicBezTo>
                      <a:pt x="113" y="45"/>
                      <a:pt x="159" y="24"/>
                      <a:pt x="211" y="24"/>
                    </a:cubicBezTo>
                    <a:cubicBezTo>
                      <a:pt x="262" y="24"/>
                      <a:pt x="309" y="45"/>
                      <a:pt x="343" y="79"/>
                    </a:cubicBezTo>
                    <a:cubicBezTo>
                      <a:pt x="377" y="112"/>
                      <a:pt x="397" y="159"/>
                      <a:pt x="397" y="211"/>
                    </a:cubicBezTo>
                    <a:cubicBezTo>
                      <a:pt x="409" y="211"/>
                      <a:pt x="409" y="211"/>
                      <a:pt x="409" y="211"/>
                    </a:cubicBezTo>
                    <a:cubicBezTo>
                      <a:pt x="421" y="211"/>
                      <a:pt x="421" y="211"/>
                      <a:pt x="421" y="211"/>
                    </a:cubicBezTo>
                    <a:cubicBezTo>
                      <a:pt x="421" y="152"/>
                      <a:pt x="398" y="100"/>
                      <a:pt x="360" y="62"/>
                    </a:cubicBezTo>
                    <a:cubicBezTo>
                      <a:pt x="322" y="24"/>
                      <a:pt x="269" y="0"/>
                      <a:pt x="211" y="0"/>
                    </a:cubicBezTo>
                    <a:cubicBezTo>
                      <a:pt x="153" y="0"/>
                      <a:pt x="100" y="24"/>
                      <a:pt x="62" y="62"/>
                    </a:cubicBezTo>
                    <a:cubicBezTo>
                      <a:pt x="24" y="100"/>
                      <a:pt x="0" y="152"/>
                      <a:pt x="0" y="211"/>
                    </a:cubicBezTo>
                    <a:cubicBezTo>
                      <a:pt x="0" y="269"/>
                      <a:pt x="24" y="321"/>
                      <a:pt x="62" y="359"/>
                    </a:cubicBezTo>
                    <a:cubicBezTo>
                      <a:pt x="100" y="397"/>
                      <a:pt x="153" y="421"/>
                      <a:pt x="211" y="421"/>
                    </a:cubicBezTo>
                    <a:cubicBezTo>
                      <a:pt x="269" y="421"/>
                      <a:pt x="322" y="397"/>
                      <a:pt x="360" y="359"/>
                    </a:cubicBezTo>
                    <a:cubicBezTo>
                      <a:pt x="398" y="321"/>
                      <a:pt x="421" y="269"/>
                      <a:pt x="421" y="211"/>
                    </a:cubicBezTo>
                    <a:lnTo>
                      <a:pt x="409" y="211"/>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5" name="Google Shape;385;p38"/>
              <p:cNvSpPr/>
              <p:nvPr/>
            </p:nvSpPr>
            <p:spPr>
              <a:xfrm>
                <a:off x="29635450" y="2033588"/>
                <a:ext cx="1184275" cy="1184275"/>
              </a:xfrm>
              <a:prstGeom prst="ellipse">
                <a:avLst/>
              </a:pr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6" name="Google Shape;386;p38"/>
              <p:cNvSpPr/>
              <p:nvPr/>
            </p:nvSpPr>
            <p:spPr>
              <a:xfrm>
                <a:off x="29600525" y="1998663"/>
                <a:ext cx="1254125" cy="1254125"/>
              </a:xfrm>
              <a:custGeom>
                <a:avLst/>
                <a:gdLst/>
                <a:ahLst/>
                <a:cxnLst/>
                <a:rect l="l" t="t" r="r" b="b"/>
                <a:pathLst>
                  <a:path w="421" h="421" extrusionOk="0">
                    <a:moveTo>
                      <a:pt x="409" y="210"/>
                    </a:moveTo>
                    <a:cubicBezTo>
                      <a:pt x="397" y="210"/>
                      <a:pt x="397" y="210"/>
                      <a:pt x="397" y="210"/>
                    </a:cubicBezTo>
                    <a:cubicBezTo>
                      <a:pt x="397" y="262"/>
                      <a:pt x="377" y="308"/>
                      <a:pt x="343" y="342"/>
                    </a:cubicBezTo>
                    <a:cubicBezTo>
                      <a:pt x="309" y="376"/>
                      <a:pt x="262" y="397"/>
                      <a:pt x="211" y="397"/>
                    </a:cubicBezTo>
                    <a:cubicBezTo>
                      <a:pt x="159" y="397"/>
                      <a:pt x="113" y="376"/>
                      <a:pt x="79" y="342"/>
                    </a:cubicBezTo>
                    <a:cubicBezTo>
                      <a:pt x="45" y="308"/>
                      <a:pt x="24" y="262"/>
                      <a:pt x="24" y="210"/>
                    </a:cubicBezTo>
                    <a:cubicBezTo>
                      <a:pt x="24" y="159"/>
                      <a:pt x="45" y="112"/>
                      <a:pt x="79" y="78"/>
                    </a:cubicBezTo>
                    <a:cubicBezTo>
                      <a:pt x="113" y="44"/>
                      <a:pt x="159" y="24"/>
                      <a:pt x="211" y="24"/>
                    </a:cubicBezTo>
                    <a:cubicBezTo>
                      <a:pt x="262" y="24"/>
                      <a:pt x="309" y="44"/>
                      <a:pt x="343" y="78"/>
                    </a:cubicBezTo>
                    <a:cubicBezTo>
                      <a:pt x="377" y="112"/>
                      <a:pt x="397" y="159"/>
                      <a:pt x="397" y="210"/>
                    </a:cubicBezTo>
                    <a:cubicBezTo>
                      <a:pt x="409" y="210"/>
                      <a:pt x="409" y="210"/>
                      <a:pt x="409" y="210"/>
                    </a:cubicBezTo>
                    <a:cubicBezTo>
                      <a:pt x="421" y="210"/>
                      <a:pt x="421" y="210"/>
                      <a:pt x="421" y="210"/>
                    </a:cubicBezTo>
                    <a:cubicBezTo>
                      <a:pt x="421" y="152"/>
                      <a:pt x="398" y="99"/>
                      <a:pt x="360" y="61"/>
                    </a:cubicBezTo>
                    <a:cubicBezTo>
                      <a:pt x="322" y="23"/>
                      <a:pt x="269" y="0"/>
                      <a:pt x="211" y="0"/>
                    </a:cubicBezTo>
                    <a:cubicBezTo>
                      <a:pt x="153" y="0"/>
                      <a:pt x="100" y="23"/>
                      <a:pt x="62" y="61"/>
                    </a:cubicBezTo>
                    <a:cubicBezTo>
                      <a:pt x="24" y="99"/>
                      <a:pt x="0" y="152"/>
                      <a:pt x="0" y="210"/>
                    </a:cubicBezTo>
                    <a:cubicBezTo>
                      <a:pt x="0" y="268"/>
                      <a:pt x="24" y="321"/>
                      <a:pt x="62" y="359"/>
                    </a:cubicBezTo>
                    <a:cubicBezTo>
                      <a:pt x="100" y="397"/>
                      <a:pt x="153" y="421"/>
                      <a:pt x="211" y="421"/>
                    </a:cubicBezTo>
                    <a:cubicBezTo>
                      <a:pt x="269" y="421"/>
                      <a:pt x="322" y="397"/>
                      <a:pt x="360" y="359"/>
                    </a:cubicBezTo>
                    <a:cubicBezTo>
                      <a:pt x="398" y="321"/>
                      <a:pt x="421" y="268"/>
                      <a:pt x="421" y="210"/>
                    </a:cubicBezTo>
                    <a:lnTo>
                      <a:pt x="409" y="210"/>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7" name="Google Shape;387;p38"/>
              <p:cNvSpPr/>
              <p:nvPr/>
            </p:nvSpPr>
            <p:spPr>
              <a:xfrm>
                <a:off x="29811663" y="2457451"/>
                <a:ext cx="211138" cy="333375"/>
              </a:xfrm>
              <a:custGeom>
                <a:avLst/>
                <a:gdLst/>
                <a:ahLst/>
                <a:cxnLst/>
                <a:rect l="l" t="t" r="r" b="b"/>
                <a:pathLst>
                  <a:path w="71" h="112" extrusionOk="0">
                    <a:moveTo>
                      <a:pt x="7" y="98"/>
                    </a:moveTo>
                    <a:cubicBezTo>
                      <a:pt x="28" y="98"/>
                      <a:pt x="28" y="98"/>
                      <a:pt x="28" y="98"/>
                    </a:cubicBezTo>
                    <a:cubicBezTo>
                      <a:pt x="28" y="14"/>
                      <a:pt x="28" y="14"/>
                      <a:pt x="28" y="14"/>
                    </a:cubicBezTo>
                    <a:cubicBezTo>
                      <a:pt x="7" y="14"/>
                      <a:pt x="7" y="14"/>
                      <a:pt x="7" y="14"/>
                    </a:cubicBezTo>
                    <a:cubicBezTo>
                      <a:pt x="5" y="14"/>
                      <a:pt x="3" y="14"/>
                      <a:pt x="2" y="12"/>
                    </a:cubicBezTo>
                    <a:cubicBezTo>
                      <a:pt x="1" y="11"/>
                      <a:pt x="0" y="9"/>
                      <a:pt x="0" y="7"/>
                    </a:cubicBezTo>
                    <a:cubicBezTo>
                      <a:pt x="0" y="5"/>
                      <a:pt x="1" y="4"/>
                      <a:pt x="2" y="2"/>
                    </a:cubicBezTo>
                    <a:cubicBezTo>
                      <a:pt x="3" y="1"/>
                      <a:pt x="5" y="0"/>
                      <a:pt x="7" y="0"/>
                    </a:cubicBezTo>
                    <a:cubicBezTo>
                      <a:pt x="43" y="0"/>
                      <a:pt x="43" y="0"/>
                      <a:pt x="43" y="0"/>
                    </a:cubicBezTo>
                    <a:cubicBezTo>
                      <a:pt x="43" y="98"/>
                      <a:pt x="43" y="98"/>
                      <a:pt x="43" y="98"/>
                    </a:cubicBezTo>
                    <a:cubicBezTo>
                      <a:pt x="57" y="98"/>
                      <a:pt x="57" y="98"/>
                      <a:pt x="57" y="98"/>
                    </a:cubicBezTo>
                    <a:cubicBezTo>
                      <a:pt x="57" y="68"/>
                      <a:pt x="57" y="68"/>
                      <a:pt x="57" y="68"/>
                    </a:cubicBezTo>
                    <a:cubicBezTo>
                      <a:pt x="57" y="67"/>
                      <a:pt x="57" y="65"/>
                      <a:pt x="59" y="63"/>
                    </a:cubicBezTo>
                    <a:cubicBezTo>
                      <a:pt x="60" y="62"/>
                      <a:pt x="62" y="61"/>
                      <a:pt x="64" y="61"/>
                    </a:cubicBezTo>
                    <a:cubicBezTo>
                      <a:pt x="66" y="61"/>
                      <a:pt x="67" y="62"/>
                      <a:pt x="69" y="63"/>
                    </a:cubicBezTo>
                    <a:cubicBezTo>
                      <a:pt x="70" y="65"/>
                      <a:pt x="71" y="66"/>
                      <a:pt x="71" y="68"/>
                    </a:cubicBezTo>
                    <a:cubicBezTo>
                      <a:pt x="71" y="105"/>
                      <a:pt x="71" y="105"/>
                      <a:pt x="71" y="105"/>
                    </a:cubicBezTo>
                    <a:cubicBezTo>
                      <a:pt x="71" y="107"/>
                      <a:pt x="70" y="109"/>
                      <a:pt x="69" y="110"/>
                    </a:cubicBezTo>
                    <a:cubicBezTo>
                      <a:pt x="67" y="111"/>
                      <a:pt x="66" y="112"/>
                      <a:pt x="64" y="112"/>
                    </a:cubicBezTo>
                    <a:cubicBezTo>
                      <a:pt x="7" y="112"/>
                      <a:pt x="7" y="112"/>
                      <a:pt x="7" y="112"/>
                    </a:cubicBezTo>
                    <a:cubicBezTo>
                      <a:pt x="5" y="112"/>
                      <a:pt x="3" y="111"/>
                      <a:pt x="2" y="110"/>
                    </a:cubicBezTo>
                    <a:cubicBezTo>
                      <a:pt x="0" y="109"/>
                      <a:pt x="0" y="107"/>
                      <a:pt x="0" y="105"/>
                    </a:cubicBezTo>
                    <a:cubicBezTo>
                      <a:pt x="0" y="103"/>
                      <a:pt x="0" y="101"/>
                      <a:pt x="2" y="100"/>
                    </a:cubicBezTo>
                    <a:cubicBezTo>
                      <a:pt x="3" y="99"/>
                      <a:pt x="5" y="98"/>
                      <a:pt x="7"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8" name="Google Shape;388;p38"/>
              <p:cNvSpPr/>
              <p:nvPr/>
            </p:nvSpPr>
            <p:spPr>
              <a:xfrm>
                <a:off x="30121225" y="2457451"/>
                <a:ext cx="212725" cy="333375"/>
              </a:xfrm>
              <a:custGeom>
                <a:avLst/>
                <a:gdLst/>
                <a:ahLst/>
                <a:cxnLst/>
                <a:rect l="l" t="t" r="r" b="b"/>
                <a:pathLst>
                  <a:path w="71" h="112" extrusionOk="0">
                    <a:moveTo>
                      <a:pt x="0" y="98"/>
                    </a:moveTo>
                    <a:cubicBezTo>
                      <a:pt x="0" y="14"/>
                      <a:pt x="0" y="14"/>
                      <a:pt x="0" y="14"/>
                    </a:cubicBezTo>
                    <a:cubicBezTo>
                      <a:pt x="0" y="10"/>
                      <a:pt x="1" y="7"/>
                      <a:pt x="4" y="4"/>
                    </a:cubicBezTo>
                    <a:cubicBezTo>
                      <a:pt x="7" y="1"/>
                      <a:pt x="10" y="0"/>
                      <a:pt x="14" y="0"/>
                    </a:cubicBezTo>
                    <a:cubicBezTo>
                      <a:pt x="58" y="0"/>
                      <a:pt x="58" y="0"/>
                      <a:pt x="58" y="0"/>
                    </a:cubicBezTo>
                    <a:cubicBezTo>
                      <a:pt x="62" y="0"/>
                      <a:pt x="65" y="1"/>
                      <a:pt x="67" y="4"/>
                    </a:cubicBezTo>
                    <a:cubicBezTo>
                      <a:pt x="70" y="7"/>
                      <a:pt x="71" y="10"/>
                      <a:pt x="71" y="14"/>
                    </a:cubicBezTo>
                    <a:cubicBezTo>
                      <a:pt x="71" y="98"/>
                      <a:pt x="71" y="98"/>
                      <a:pt x="71" y="98"/>
                    </a:cubicBezTo>
                    <a:cubicBezTo>
                      <a:pt x="71" y="102"/>
                      <a:pt x="70" y="105"/>
                      <a:pt x="67" y="108"/>
                    </a:cubicBezTo>
                    <a:cubicBezTo>
                      <a:pt x="65" y="111"/>
                      <a:pt x="61" y="112"/>
                      <a:pt x="58" y="112"/>
                    </a:cubicBezTo>
                    <a:cubicBezTo>
                      <a:pt x="14" y="112"/>
                      <a:pt x="14" y="112"/>
                      <a:pt x="14" y="112"/>
                    </a:cubicBezTo>
                    <a:cubicBezTo>
                      <a:pt x="10" y="112"/>
                      <a:pt x="7" y="111"/>
                      <a:pt x="4" y="108"/>
                    </a:cubicBezTo>
                    <a:cubicBezTo>
                      <a:pt x="1" y="105"/>
                      <a:pt x="0" y="102"/>
                      <a:pt x="0" y="98"/>
                    </a:cubicBezTo>
                    <a:close/>
                    <a:moveTo>
                      <a:pt x="57" y="98"/>
                    </a:moveTo>
                    <a:cubicBezTo>
                      <a:pt x="57" y="14"/>
                      <a:pt x="57" y="14"/>
                      <a:pt x="57" y="14"/>
                    </a:cubicBezTo>
                    <a:cubicBezTo>
                      <a:pt x="14" y="14"/>
                      <a:pt x="14" y="14"/>
                      <a:pt x="14" y="14"/>
                    </a:cubicBezTo>
                    <a:cubicBezTo>
                      <a:pt x="14" y="98"/>
                      <a:pt x="14" y="98"/>
                      <a:pt x="14" y="98"/>
                    </a:cubicBezTo>
                    <a:lnTo>
                      <a:pt x="57" y="9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9" name="Google Shape;389;p38"/>
              <p:cNvSpPr/>
              <p:nvPr/>
            </p:nvSpPr>
            <p:spPr>
              <a:xfrm>
                <a:off x="30432375" y="2457451"/>
                <a:ext cx="214313" cy="333375"/>
              </a:xfrm>
              <a:custGeom>
                <a:avLst/>
                <a:gdLst/>
                <a:ahLst/>
                <a:cxnLst/>
                <a:rect l="l" t="t" r="r" b="b"/>
                <a:pathLst>
                  <a:path w="72" h="112" extrusionOk="0">
                    <a:moveTo>
                      <a:pt x="72" y="56"/>
                    </a:moveTo>
                    <a:cubicBezTo>
                      <a:pt x="72" y="81"/>
                      <a:pt x="72" y="81"/>
                      <a:pt x="72" y="81"/>
                    </a:cubicBezTo>
                    <a:cubicBezTo>
                      <a:pt x="72" y="83"/>
                      <a:pt x="71" y="84"/>
                      <a:pt x="70" y="86"/>
                    </a:cubicBezTo>
                    <a:cubicBezTo>
                      <a:pt x="69" y="87"/>
                      <a:pt x="67" y="88"/>
                      <a:pt x="65" y="88"/>
                    </a:cubicBezTo>
                    <a:cubicBezTo>
                      <a:pt x="43" y="88"/>
                      <a:pt x="43" y="88"/>
                      <a:pt x="43" y="88"/>
                    </a:cubicBezTo>
                    <a:cubicBezTo>
                      <a:pt x="43" y="105"/>
                      <a:pt x="43" y="105"/>
                      <a:pt x="43" y="105"/>
                    </a:cubicBezTo>
                    <a:cubicBezTo>
                      <a:pt x="43" y="107"/>
                      <a:pt x="43" y="109"/>
                      <a:pt x="41" y="110"/>
                    </a:cubicBezTo>
                    <a:cubicBezTo>
                      <a:pt x="40" y="111"/>
                      <a:pt x="38" y="112"/>
                      <a:pt x="36" y="112"/>
                    </a:cubicBezTo>
                    <a:cubicBezTo>
                      <a:pt x="34" y="112"/>
                      <a:pt x="32" y="111"/>
                      <a:pt x="31" y="110"/>
                    </a:cubicBezTo>
                    <a:cubicBezTo>
                      <a:pt x="30" y="109"/>
                      <a:pt x="29" y="107"/>
                      <a:pt x="29" y="105"/>
                    </a:cubicBezTo>
                    <a:cubicBezTo>
                      <a:pt x="29" y="88"/>
                      <a:pt x="29" y="88"/>
                      <a:pt x="29" y="88"/>
                    </a:cubicBezTo>
                    <a:cubicBezTo>
                      <a:pt x="8" y="88"/>
                      <a:pt x="8" y="88"/>
                      <a:pt x="8" y="88"/>
                    </a:cubicBezTo>
                    <a:cubicBezTo>
                      <a:pt x="6" y="88"/>
                      <a:pt x="4" y="87"/>
                      <a:pt x="3" y="86"/>
                    </a:cubicBezTo>
                    <a:cubicBezTo>
                      <a:pt x="1" y="84"/>
                      <a:pt x="0" y="82"/>
                      <a:pt x="0" y="80"/>
                    </a:cubicBezTo>
                    <a:cubicBezTo>
                      <a:pt x="0" y="79"/>
                      <a:pt x="1" y="77"/>
                      <a:pt x="3" y="75"/>
                    </a:cubicBezTo>
                    <a:cubicBezTo>
                      <a:pt x="4" y="74"/>
                      <a:pt x="6" y="73"/>
                      <a:pt x="8" y="73"/>
                    </a:cubicBezTo>
                    <a:cubicBezTo>
                      <a:pt x="58" y="73"/>
                      <a:pt x="58" y="73"/>
                      <a:pt x="58" y="73"/>
                    </a:cubicBezTo>
                    <a:cubicBezTo>
                      <a:pt x="58" y="63"/>
                      <a:pt x="58" y="63"/>
                      <a:pt x="58" y="63"/>
                    </a:cubicBezTo>
                    <a:cubicBezTo>
                      <a:pt x="8" y="63"/>
                      <a:pt x="8" y="63"/>
                      <a:pt x="8" y="63"/>
                    </a:cubicBezTo>
                    <a:cubicBezTo>
                      <a:pt x="6" y="63"/>
                      <a:pt x="4" y="63"/>
                      <a:pt x="3" y="61"/>
                    </a:cubicBezTo>
                    <a:cubicBezTo>
                      <a:pt x="1" y="60"/>
                      <a:pt x="1" y="58"/>
                      <a:pt x="1" y="56"/>
                    </a:cubicBezTo>
                    <a:cubicBezTo>
                      <a:pt x="1" y="32"/>
                      <a:pt x="1" y="32"/>
                      <a:pt x="1" y="32"/>
                    </a:cubicBezTo>
                    <a:cubicBezTo>
                      <a:pt x="1" y="30"/>
                      <a:pt x="1" y="28"/>
                      <a:pt x="3" y="27"/>
                    </a:cubicBezTo>
                    <a:cubicBezTo>
                      <a:pt x="4" y="25"/>
                      <a:pt x="6" y="25"/>
                      <a:pt x="8" y="25"/>
                    </a:cubicBezTo>
                    <a:cubicBezTo>
                      <a:pt x="29" y="25"/>
                      <a:pt x="29" y="25"/>
                      <a:pt x="29" y="25"/>
                    </a:cubicBezTo>
                    <a:cubicBezTo>
                      <a:pt x="29" y="7"/>
                      <a:pt x="29" y="7"/>
                      <a:pt x="29" y="7"/>
                    </a:cubicBezTo>
                    <a:cubicBezTo>
                      <a:pt x="29" y="5"/>
                      <a:pt x="30" y="4"/>
                      <a:pt x="31" y="2"/>
                    </a:cubicBezTo>
                    <a:cubicBezTo>
                      <a:pt x="32" y="1"/>
                      <a:pt x="34" y="0"/>
                      <a:pt x="36" y="0"/>
                    </a:cubicBezTo>
                    <a:cubicBezTo>
                      <a:pt x="38" y="0"/>
                      <a:pt x="40" y="1"/>
                      <a:pt x="41" y="2"/>
                    </a:cubicBezTo>
                    <a:cubicBezTo>
                      <a:pt x="43" y="4"/>
                      <a:pt x="43" y="5"/>
                      <a:pt x="43" y="7"/>
                    </a:cubicBezTo>
                    <a:cubicBezTo>
                      <a:pt x="43" y="25"/>
                      <a:pt x="43" y="25"/>
                      <a:pt x="43" y="25"/>
                    </a:cubicBezTo>
                    <a:cubicBezTo>
                      <a:pt x="65" y="25"/>
                      <a:pt x="65" y="25"/>
                      <a:pt x="65" y="25"/>
                    </a:cubicBezTo>
                    <a:cubicBezTo>
                      <a:pt x="67" y="25"/>
                      <a:pt x="69" y="25"/>
                      <a:pt x="70" y="27"/>
                    </a:cubicBezTo>
                    <a:cubicBezTo>
                      <a:pt x="72" y="28"/>
                      <a:pt x="72" y="30"/>
                      <a:pt x="72" y="32"/>
                    </a:cubicBezTo>
                    <a:cubicBezTo>
                      <a:pt x="72" y="34"/>
                      <a:pt x="72" y="35"/>
                      <a:pt x="70" y="37"/>
                    </a:cubicBezTo>
                    <a:cubicBezTo>
                      <a:pt x="69" y="38"/>
                      <a:pt x="67" y="39"/>
                      <a:pt x="65" y="39"/>
                    </a:cubicBezTo>
                    <a:cubicBezTo>
                      <a:pt x="15" y="39"/>
                      <a:pt x="15" y="39"/>
                      <a:pt x="15" y="39"/>
                    </a:cubicBezTo>
                    <a:cubicBezTo>
                      <a:pt x="15" y="49"/>
                      <a:pt x="15" y="49"/>
                      <a:pt x="15" y="49"/>
                    </a:cubicBezTo>
                    <a:cubicBezTo>
                      <a:pt x="65" y="49"/>
                      <a:pt x="65" y="49"/>
                      <a:pt x="65" y="49"/>
                    </a:cubicBezTo>
                    <a:cubicBezTo>
                      <a:pt x="67" y="49"/>
                      <a:pt x="69" y="50"/>
                      <a:pt x="70" y="51"/>
                    </a:cubicBezTo>
                    <a:cubicBezTo>
                      <a:pt x="71" y="53"/>
                      <a:pt x="72" y="54"/>
                      <a:pt x="72" y="5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390" name="Google Shape;390;p38"/>
            <p:cNvGrpSpPr/>
            <p:nvPr/>
          </p:nvGrpSpPr>
          <p:grpSpPr>
            <a:xfrm>
              <a:off x="1067451" y="1595570"/>
              <a:ext cx="1681972" cy="1598261"/>
              <a:chOff x="3175" y="-1587"/>
              <a:chExt cx="5454650" cy="5183188"/>
            </a:xfrm>
          </p:grpSpPr>
          <p:sp>
            <p:nvSpPr>
              <p:cNvPr id="391" name="Google Shape;391;p38"/>
              <p:cNvSpPr/>
              <p:nvPr/>
            </p:nvSpPr>
            <p:spPr>
              <a:xfrm>
                <a:off x="39688" y="34926"/>
                <a:ext cx="5110163" cy="5110163"/>
              </a:xfrm>
              <a:custGeom>
                <a:avLst/>
                <a:gdLst/>
                <a:ahLst/>
                <a:cxnLst/>
                <a:rect l="l" t="t" r="r" b="b"/>
                <a:pathLst>
                  <a:path w="1714" h="1715" extrusionOk="0">
                    <a:moveTo>
                      <a:pt x="1714" y="857"/>
                    </a:moveTo>
                    <a:cubicBezTo>
                      <a:pt x="1714" y="941"/>
                      <a:pt x="1703" y="1021"/>
                      <a:pt x="1680" y="1098"/>
                    </a:cubicBezTo>
                    <a:cubicBezTo>
                      <a:pt x="1613" y="1329"/>
                      <a:pt x="1450" y="1520"/>
                      <a:pt x="1238" y="1626"/>
                    </a:cubicBezTo>
                    <a:cubicBezTo>
                      <a:pt x="1123" y="1683"/>
                      <a:pt x="994" y="1715"/>
                      <a:pt x="857" y="1715"/>
                    </a:cubicBezTo>
                    <a:cubicBezTo>
                      <a:pt x="383" y="1715"/>
                      <a:pt x="0" y="1331"/>
                      <a:pt x="0" y="857"/>
                    </a:cubicBezTo>
                    <a:cubicBezTo>
                      <a:pt x="0" y="384"/>
                      <a:pt x="383" y="0"/>
                      <a:pt x="857" y="0"/>
                    </a:cubicBezTo>
                    <a:cubicBezTo>
                      <a:pt x="1331" y="0"/>
                      <a:pt x="1714" y="384"/>
                      <a:pt x="1714" y="857"/>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2" name="Google Shape;392;p38"/>
              <p:cNvSpPr/>
              <p:nvPr/>
            </p:nvSpPr>
            <p:spPr>
              <a:xfrm>
                <a:off x="3175" y="-1587"/>
                <a:ext cx="5183188" cy="5183188"/>
              </a:xfrm>
              <a:custGeom>
                <a:avLst/>
                <a:gdLst/>
                <a:ahLst/>
                <a:cxnLst/>
                <a:rect l="l" t="t" r="r" b="b"/>
                <a:pathLst>
                  <a:path w="1738" h="1739" extrusionOk="0">
                    <a:moveTo>
                      <a:pt x="1726" y="869"/>
                    </a:moveTo>
                    <a:cubicBezTo>
                      <a:pt x="1714" y="869"/>
                      <a:pt x="1714" y="869"/>
                      <a:pt x="1714" y="869"/>
                    </a:cubicBezTo>
                    <a:cubicBezTo>
                      <a:pt x="1714" y="952"/>
                      <a:pt x="1703" y="1031"/>
                      <a:pt x="1681" y="1106"/>
                    </a:cubicBezTo>
                    <a:cubicBezTo>
                      <a:pt x="1614" y="1335"/>
                      <a:pt x="1454" y="1523"/>
                      <a:pt x="1245" y="1627"/>
                    </a:cubicBezTo>
                    <a:cubicBezTo>
                      <a:pt x="1131" y="1683"/>
                      <a:pt x="1004" y="1715"/>
                      <a:pt x="869" y="1715"/>
                    </a:cubicBezTo>
                    <a:cubicBezTo>
                      <a:pt x="636" y="1715"/>
                      <a:pt x="424" y="1620"/>
                      <a:pt x="271" y="1467"/>
                    </a:cubicBezTo>
                    <a:cubicBezTo>
                      <a:pt x="118" y="1314"/>
                      <a:pt x="24" y="1103"/>
                      <a:pt x="24" y="869"/>
                    </a:cubicBezTo>
                    <a:cubicBezTo>
                      <a:pt x="24" y="636"/>
                      <a:pt x="118" y="425"/>
                      <a:pt x="271" y="272"/>
                    </a:cubicBezTo>
                    <a:cubicBezTo>
                      <a:pt x="424" y="119"/>
                      <a:pt x="636" y="24"/>
                      <a:pt x="869" y="24"/>
                    </a:cubicBezTo>
                    <a:cubicBezTo>
                      <a:pt x="1103" y="24"/>
                      <a:pt x="1314" y="119"/>
                      <a:pt x="1467" y="272"/>
                    </a:cubicBezTo>
                    <a:cubicBezTo>
                      <a:pt x="1620" y="425"/>
                      <a:pt x="1714" y="636"/>
                      <a:pt x="1714" y="869"/>
                    </a:cubicBezTo>
                    <a:cubicBezTo>
                      <a:pt x="1726" y="869"/>
                      <a:pt x="1726" y="869"/>
                      <a:pt x="1726" y="869"/>
                    </a:cubicBezTo>
                    <a:cubicBezTo>
                      <a:pt x="1738" y="869"/>
                      <a:pt x="1738" y="869"/>
                      <a:pt x="1738" y="869"/>
                    </a:cubicBezTo>
                    <a:cubicBezTo>
                      <a:pt x="1738" y="389"/>
                      <a:pt x="1349" y="0"/>
                      <a:pt x="869" y="0"/>
                    </a:cubicBezTo>
                    <a:cubicBezTo>
                      <a:pt x="389" y="0"/>
                      <a:pt x="0" y="389"/>
                      <a:pt x="0" y="869"/>
                    </a:cubicBezTo>
                    <a:cubicBezTo>
                      <a:pt x="0" y="1350"/>
                      <a:pt x="389" y="1739"/>
                      <a:pt x="869" y="1739"/>
                    </a:cubicBezTo>
                    <a:cubicBezTo>
                      <a:pt x="1008" y="1739"/>
                      <a:pt x="1139" y="1706"/>
                      <a:pt x="1255" y="1649"/>
                    </a:cubicBezTo>
                    <a:cubicBezTo>
                      <a:pt x="1471" y="1542"/>
                      <a:pt x="1635" y="1348"/>
                      <a:pt x="1704" y="1113"/>
                    </a:cubicBezTo>
                    <a:cubicBezTo>
                      <a:pt x="1726" y="1036"/>
                      <a:pt x="1738" y="954"/>
                      <a:pt x="1738" y="869"/>
                    </a:cubicBezTo>
                    <a:cubicBezTo>
                      <a:pt x="1726" y="869"/>
                      <a:pt x="1726" y="869"/>
                      <a:pt x="1726" y="869"/>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3" name="Google Shape;393;p38"/>
              <p:cNvSpPr/>
              <p:nvPr/>
            </p:nvSpPr>
            <p:spPr>
              <a:xfrm>
                <a:off x="434975" y="430213"/>
                <a:ext cx="4318000" cy="4319588"/>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4" name="Google Shape;394;p38"/>
              <p:cNvSpPr/>
              <p:nvPr/>
            </p:nvSpPr>
            <p:spPr>
              <a:xfrm>
                <a:off x="400050" y="395288"/>
                <a:ext cx="4389438" cy="4389438"/>
              </a:xfrm>
              <a:custGeom>
                <a:avLst/>
                <a:gdLst/>
                <a:ahLst/>
                <a:cxnLst/>
                <a:rect l="l" t="t" r="r" b="b"/>
                <a:pathLst>
                  <a:path w="1472" h="1473" extrusionOk="0">
                    <a:moveTo>
                      <a:pt x="1460" y="736"/>
                    </a:moveTo>
                    <a:cubicBezTo>
                      <a:pt x="1448" y="736"/>
                      <a:pt x="1448" y="736"/>
                      <a:pt x="1448" y="736"/>
                    </a:cubicBezTo>
                    <a:cubicBezTo>
                      <a:pt x="1448" y="933"/>
                      <a:pt x="1369" y="1111"/>
                      <a:pt x="1240" y="1240"/>
                    </a:cubicBezTo>
                    <a:cubicBezTo>
                      <a:pt x="1111" y="1369"/>
                      <a:pt x="933" y="1449"/>
                      <a:pt x="736" y="1449"/>
                    </a:cubicBezTo>
                    <a:cubicBezTo>
                      <a:pt x="539" y="1449"/>
                      <a:pt x="361" y="1369"/>
                      <a:pt x="232" y="1240"/>
                    </a:cubicBezTo>
                    <a:cubicBezTo>
                      <a:pt x="103" y="1111"/>
                      <a:pt x="24" y="933"/>
                      <a:pt x="24" y="736"/>
                    </a:cubicBezTo>
                    <a:cubicBezTo>
                      <a:pt x="24" y="540"/>
                      <a:pt x="103" y="362"/>
                      <a:pt x="232" y="233"/>
                    </a:cubicBezTo>
                    <a:cubicBezTo>
                      <a:pt x="361" y="104"/>
                      <a:pt x="539" y="24"/>
                      <a:pt x="736" y="24"/>
                    </a:cubicBezTo>
                    <a:cubicBezTo>
                      <a:pt x="933" y="24"/>
                      <a:pt x="1111" y="104"/>
                      <a:pt x="1240" y="233"/>
                    </a:cubicBezTo>
                    <a:cubicBezTo>
                      <a:pt x="1369" y="362"/>
                      <a:pt x="1448" y="540"/>
                      <a:pt x="1448" y="736"/>
                    </a:cubicBezTo>
                    <a:cubicBezTo>
                      <a:pt x="1460" y="736"/>
                      <a:pt x="1460" y="736"/>
                      <a:pt x="1460" y="736"/>
                    </a:cubicBezTo>
                    <a:cubicBezTo>
                      <a:pt x="1472" y="736"/>
                      <a:pt x="1472" y="736"/>
                      <a:pt x="1472" y="736"/>
                    </a:cubicBezTo>
                    <a:cubicBezTo>
                      <a:pt x="1472" y="330"/>
                      <a:pt x="1143" y="0"/>
                      <a:pt x="736" y="0"/>
                    </a:cubicBezTo>
                    <a:cubicBezTo>
                      <a:pt x="329" y="0"/>
                      <a:pt x="0" y="330"/>
                      <a:pt x="0" y="736"/>
                    </a:cubicBezTo>
                    <a:cubicBezTo>
                      <a:pt x="0" y="1143"/>
                      <a:pt x="329" y="1473"/>
                      <a:pt x="736" y="1473"/>
                    </a:cubicBezTo>
                    <a:cubicBezTo>
                      <a:pt x="1143" y="1473"/>
                      <a:pt x="1472" y="1143"/>
                      <a:pt x="1472" y="736"/>
                    </a:cubicBezTo>
                    <a:cubicBezTo>
                      <a:pt x="1460" y="736"/>
                      <a:pt x="1460" y="736"/>
                      <a:pt x="1460" y="73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5" name="Google Shape;395;p38"/>
              <p:cNvSpPr/>
              <p:nvPr/>
            </p:nvSpPr>
            <p:spPr>
              <a:xfrm>
                <a:off x="1724025" y="592138"/>
                <a:ext cx="1741488" cy="1681163"/>
              </a:xfrm>
              <a:custGeom>
                <a:avLst/>
                <a:gdLst/>
                <a:ahLst/>
                <a:cxnLst/>
                <a:rect l="l" t="t" r="r" b="b"/>
                <a:pathLst>
                  <a:path w="584" h="564" extrusionOk="0">
                    <a:moveTo>
                      <a:pt x="584" y="0"/>
                    </a:moveTo>
                    <a:cubicBezTo>
                      <a:pt x="584" y="272"/>
                      <a:pt x="584" y="272"/>
                      <a:pt x="584" y="272"/>
                    </a:cubicBezTo>
                    <a:cubicBezTo>
                      <a:pt x="584" y="339"/>
                      <a:pt x="561" y="401"/>
                      <a:pt x="523" y="450"/>
                    </a:cubicBezTo>
                    <a:cubicBezTo>
                      <a:pt x="470" y="520"/>
                      <a:pt x="386" y="564"/>
                      <a:pt x="292" y="564"/>
                    </a:cubicBezTo>
                    <a:cubicBezTo>
                      <a:pt x="198" y="564"/>
                      <a:pt x="114" y="520"/>
                      <a:pt x="61" y="450"/>
                    </a:cubicBezTo>
                    <a:cubicBezTo>
                      <a:pt x="23" y="401"/>
                      <a:pt x="0" y="339"/>
                      <a:pt x="0" y="272"/>
                    </a:cubicBezTo>
                    <a:cubicBezTo>
                      <a:pt x="0" y="0"/>
                      <a:pt x="0" y="0"/>
                      <a:pt x="0" y="0"/>
                    </a:cubicBezTo>
                    <a:lnTo>
                      <a:pt x="58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6" name="Google Shape;396;p38"/>
              <p:cNvSpPr/>
              <p:nvPr/>
            </p:nvSpPr>
            <p:spPr>
              <a:xfrm>
                <a:off x="1687513" y="555626"/>
                <a:ext cx="1812925" cy="1752600"/>
              </a:xfrm>
              <a:custGeom>
                <a:avLst/>
                <a:gdLst/>
                <a:ahLst/>
                <a:cxnLst/>
                <a:rect l="l" t="t" r="r" b="b"/>
                <a:pathLst>
                  <a:path w="608" h="588" extrusionOk="0">
                    <a:moveTo>
                      <a:pt x="596" y="12"/>
                    </a:moveTo>
                    <a:cubicBezTo>
                      <a:pt x="584" y="12"/>
                      <a:pt x="584" y="12"/>
                      <a:pt x="584" y="12"/>
                    </a:cubicBezTo>
                    <a:cubicBezTo>
                      <a:pt x="584" y="284"/>
                      <a:pt x="584" y="284"/>
                      <a:pt x="584" y="284"/>
                    </a:cubicBezTo>
                    <a:cubicBezTo>
                      <a:pt x="584" y="349"/>
                      <a:pt x="562" y="408"/>
                      <a:pt x="526" y="455"/>
                    </a:cubicBezTo>
                    <a:cubicBezTo>
                      <a:pt x="474" y="521"/>
                      <a:pt x="394" y="564"/>
                      <a:pt x="304" y="564"/>
                    </a:cubicBezTo>
                    <a:cubicBezTo>
                      <a:pt x="214" y="564"/>
                      <a:pt x="134" y="521"/>
                      <a:pt x="82" y="455"/>
                    </a:cubicBezTo>
                    <a:cubicBezTo>
                      <a:pt x="46" y="408"/>
                      <a:pt x="24" y="349"/>
                      <a:pt x="24" y="284"/>
                    </a:cubicBezTo>
                    <a:cubicBezTo>
                      <a:pt x="24" y="24"/>
                      <a:pt x="24" y="24"/>
                      <a:pt x="24" y="24"/>
                    </a:cubicBezTo>
                    <a:cubicBezTo>
                      <a:pt x="596" y="24"/>
                      <a:pt x="596" y="24"/>
                      <a:pt x="596" y="24"/>
                    </a:cubicBezTo>
                    <a:cubicBezTo>
                      <a:pt x="596" y="12"/>
                      <a:pt x="596" y="12"/>
                      <a:pt x="596" y="12"/>
                    </a:cubicBezTo>
                    <a:cubicBezTo>
                      <a:pt x="584" y="12"/>
                      <a:pt x="584" y="12"/>
                      <a:pt x="584" y="12"/>
                    </a:cubicBezTo>
                    <a:cubicBezTo>
                      <a:pt x="596" y="12"/>
                      <a:pt x="596" y="12"/>
                      <a:pt x="596" y="12"/>
                    </a:cubicBezTo>
                    <a:cubicBezTo>
                      <a:pt x="596" y="0"/>
                      <a:pt x="596" y="0"/>
                      <a:pt x="596" y="0"/>
                    </a:cubicBezTo>
                    <a:cubicBezTo>
                      <a:pt x="12" y="0"/>
                      <a:pt x="12" y="0"/>
                      <a:pt x="12" y="0"/>
                    </a:cubicBezTo>
                    <a:cubicBezTo>
                      <a:pt x="9" y="0"/>
                      <a:pt x="6" y="2"/>
                      <a:pt x="4" y="4"/>
                    </a:cubicBezTo>
                    <a:cubicBezTo>
                      <a:pt x="2" y="6"/>
                      <a:pt x="0" y="9"/>
                      <a:pt x="0" y="12"/>
                    </a:cubicBezTo>
                    <a:cubicBezTo>
                      <a:pt x="0" y="284"/>
                      <a:pt x="0" y="284"/>
                      <a:pt x="0" y="284"/>
                    </a:cubicBezTo>
                    <a:cubicBezTo>
                      <a:pt x="0" y="354"/>
                      <a:pt x="24" y="418"/>
                      <a:pt x="63" y="470"/>
                    </a:cubicBezTo>
                    <a:cubicBezTo>
                      <a:pt x="119" y="542"/>
                      <a:pt x="206" y="588"/>
                      <a:pt x="304" y="588"/>
                    </a:cubicBezTo>
                    <a:cubicBezTo>
                      <a:pt x="402" y="588"/>
                      <a:pt x="489" y="542"/>
                      <a:pt x="545" y="470"/>
                    </a:cubicBezTo>
                    <a:cubicBezTo>
                      <a:pt x="584" y="418"/>
                      <a:pt x="608" y="354"/>
                      <a:pt x="608" y="284"/>
                    </a:cubicBezTo>
                    <a:cubicBezTo>
                      <a:pt x="608" y="12"/>
                      <a:pt x="608" y="12"/>
                      <a:pt x="608" y="12"/>
                    </a:cubicBezTo>
                    <a:cubicBezTo>
                      <a:pt x="608" y="9"/>
                      <a:pt x="606" y="6"/>
                      <a:pt x="604" y="4"/>
                    </a:cubicBezTo>
                    <a:cubicBezTo>
                      <a:pt x="602" y="2"/>
                      <a:pt x="599" y="0"/>
                      <a:pt x="596" y="0"/>
                    </a:cubicBezTo>
                    <a:lnTo>
                      <a:pt x="596"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7" name="Google Shape;397;p38"/>
              <p:cNvSpPr/>
              <p:nvPr/>
            </p:nvSpPr>
            <p:spPr>
              <a:xfrm>
                <a:off x="1687513" y="2236788"/>
                <a:ext cx="1812925" cy="1752600"/>
              </a:xfrm>
              <a:custGeom>
                <a:avLst/>
                <a:gdLst/>
                <a:ahLst/>
                <a:cxnLst/>
                <a:rect l="l" t="t" r="r" b="b"/>
                <a:pathLst>
                  <a:path w="608" h="588" extrusionOk="0">
                    <a:moveTo>
                      <a:pt x="596" y="304"/>
                    </a:moveTo>
                    <a:cubicBezTo>
                      <a:pt x="584" y="304"/>
                      <a:pt x="584" y="304"/>
                      <a:pt x="584" y="304"/>
                    </a:cubicBezTo>
                    <a:cubicBezTo>
                      <a:pt x="584" y="564"/>
                      <a:pt x="584" y="564"/>
                      <a:pt x="584" y="564"/>
                    </a:cubicBezTo>
                    <a:cubicBezTo>
                      <a:pt x="24" y="564"/>
                      <a:pt x="24" y="564"/>
                      <a:pt x="24" y="564"/>
                    </a:cubicBezTo>
                    <a:cubicBezTo>
                      <a:pt x="24" y="304"/>
                      <a:pt x="24" y="304"/>
                      <a:pt x="24" y="304"/>
                    </a:cubicBezTo>
                    <a:cubicBezTo>
                      <a:pt x="24" y="287"/>
                      <a:pt x="26" y="270"/>
                      <a:pt x="29" y="254"/>
                    </a:cubicBezTo>
                    <a:cubicBezTo>
                      <a:pt x="37" y="209"/>
                      <a:pt x="56" y="168"/>
                      <a:pt x="82" y="133"/>
                    </a:cubicBezTo>
                    <a:cubicBezTo>
                      <a:pt x="82" y="133"/>
                      <a:pt x="82" y="133"/>
                      <a:pt x="82" y="133"/>
                    </a:cubicBezTo>
                    <a:cubicBezTo>
                      <a:pt x="134" y="67"/>
                      <a:pt x="214" y="24"/>
                      <a:pt x="304" y="24"/>
                    </a:cubicBezTo>
                    <a:cubicBezTo>
                      <a:pt x="394" y="24"/>
                      <a:pt x="474" y="67"/>
                      <a:pt x="526" y="133"/>
                    </a:cubicBezTo>
                    <a:cubicBezTo>
                      <a:pt x="553" y="168"/>
                      <a:pt x="571" y="209"/>
                      <a:pt x="579" y="254"/>
                    </a:cubicBezTo>
                    <a:cubicBezTo>
                      <a:pt x="582" y="270"/>
                      <a:pt x="584" y="287"/>
                      <a:pt x="584" y="304"/>
                    </a:cubicBezTo>
                    <a:cubicBezTo>
                      <a:pt x="596" y="304"/>
                      <a:pt x="596" y="304"/>
                      <a:pt x="596" y="304"/>
                    </a:cubicBezTo>
                    <a:cubicBezTo>
                      <a:pt x="608" y="304"/>
                      <a:pt x="608" y="304"/>
                      <a:pt x="608" y="304"/>
                    </a:cubicBezTo>
                    <a:cubicBezTo>
                      <a:pt x="608" y="285"/>
                      <a:pt x="606" y="268"/>
                      <a:pt x="603" y="250"/>
                    </a:cubicBezTo>
                    <a:cubicBezTo>
                      <a:pt x="594" y="201"/>
                      <a:pt x="574" y="156"/>
                      <a:pt x="545" y="119"/>
                    </a:cubicBezTo>
                    <a:cubicBezTo>
                      <a:pt x="489" y="46"/>
                      <a:pt x="402" y="0"/>
                      <a:pt x="304" y="0"/>
                    </a:cubicBezTo>
                    <a:cubicBezTo>
                      <a:pt x="206" y="0"/>
                      <a:pt x="119" y="46"/>
                      <a:pt x="63" y="118"/>
                    </a:cubicBezTo>
                    <a:cubicBezTo>
                      <a:pt x="63" y="119"/>
                      <a:pt x="63" y="119"/>
                      <a:pt x="63" y="119"/>
                    </a:cubicBezTo>
                    <a:cubicBezTo>
                      <a:pt x="34" y="156"/>
                      <a:pt x="14" y="201"/>
                      <a:pt x="5" y="250"/>
                    </a:cubicBezTo>
                    <a:cubicBezTo>
                      <a:pt x="2" y="268"/>
                      <a:pt x="0" y="285"/>
                      <a:pt x="0" y="304"/>
                    </a:cubicBezTo>
                    <a:cubicBezTo>
                      <a:pt x="0" y="576"/>
                      <a:pt x="0" y="576"/>
                      <a:pt x="0" y="576"/>
                    </a:cubicBezTo>
                    <a:cubicBezTo>
                      <a:pt x="0" y="579"/>
                      <a:pt x="2" y="582"/>
                      <a:pt x="4" y="584"/>
                    </a:cubicBezTo>
                    <a:cubicBezTo>
                      <a:pt x="6" y="587"/>
                      <a:pt x="9" y="588"/>
                      <a:pt x="12" y="588"/>
                    </a:cubicBezTo>
                    <a:cubicBezTo>
                      <a:pt x="596" y="588"/>
                      <a:pt x="596" y="588"/>
                      <a:pt x="596" y="588"/>
                    </a:cubicBezTo>
                    <a:cubicBezTo>
                      <a:pt x="599" y="588"/>
                      <a:pt x="602" y="587"/>
                      <a:pt x="604" y="584"/>
                    </a:cubicBezTo>
                    <a:cubicBezTo>
                      <a:pt x="606" y="582"/>
                      <a:pt x="608" y="579"/>
                      <a:pt x="608" y="576"/>
                    </a:cubicBezTo>
                    <a:cubicBezTo>
                      <a:pt x="608" y="304"/>
                      <a:pt x="608" y="304"/>
                      <a:pt x="608" y="304"/>
                    </a:cubicBezTo>
                    <a:lnTo>
                      <a:pt x="596" y="304"/>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8" name="Google Shape;398;p38"/>
              <p:cNvSpPr/>
              <p:nvPr/>
            </p:nvSpPr>
            <p:spPr>
              <a:xfrm>
                <a:off x="1905000" y="1933576"/>
                <a:ext cx="1377950" cy="339725"/>
              </a:xfrm>
              <a:custGeom>
                <a:avLst/>
                <a:gdLst/>
                <a:ahLst/>
                <a:cxnLst/>
                <a:rect l="l" t="t" r="r" b="b"/>
                <a:pathLst>
                  <a:path w="462" h="114" extrusionOk="0">
                    <a:moveTo>
                      <a:pt x="462" y="0"/>
                    </a:moveTo>
                    <a:cubicBezTo>
                      <a:pt x="409" y="70"/>
                      <a:pt x="325" y="114"/>
                      <a:pt x="231" y="114"/>
                    </a:cubicBezTo>
                    <a:cubicBezTo>
                      <a:pt x="137" y="114"/>
                      <a:pt x="53" y="70"/>
                      <a:pt x="0" y="0"/>
                    </a:cubicBezTo>
                    <a:lnTo>
                      <a:pt x="462" y="0"/>
                    </a:lnTo>
                    <a:close/>
                  </a:path>
                </a:pathLst>
              </a:cu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9" name="Google Shape;399;p38"/>
              <p:cNvSpPr/>
              <p:nvPr/>
            </p:nvSpPr>
            <p:spPr>
              <a:xfrm>
                <a:off x="1866900" y="1897063"/>
                <a:ext cx="1455738" cy="411163"/>
              </a:xfrm>
              <a:custGeom>
                <a:avLst/>
                <a:gdLst/>
                <a:ahLst/>
                <a:cxnLst/>
                <a:rect l="l" t="t" r="r" b="b"/>
                <a:pathLst>
                  <a:path w="488" h="138" extrusionOk="0">
                    <a:moveTo>
                      <a:pt x="475" y="12"/>
                    </a:moveTo>
                    <a:cubicBezTo>
                      <a:pt x="466" y="5"/>
                      <a:pt x="466" y="5"/>
                      <a:pt x="466" y="5"/>
                    </a:cubicBezTo>
                    <a:cubicBezTo>
                      <a:pt x="414" y="71"/>
                      <a:pt x="334" y="114"/>
                      <a:pt x="244" y="114"/>
                    </a:cubicBezTo>
                    <a:cubicBezTo>
                      <a:pt x="154" y="114"/>
                      <a:pt x="74" y="71"/>
                      <a:pt x="22" y="5"/>
                    </a:cubicBezTo>
                    <a:cubicBezTo>
                      <a:pt x="13" y="12"/>
                      <a:pt x="13" y="12"/>
                      <a:pt x="13" y="12"/>
                    </a:cubicBezTo>
                    <a:cubicBezTo>
                      <a:pt x="13" y="24"/>
                      <a:pt x="13" y="24"/>
                      <a:pt x="13" y="24"/>
                    </a:cubicBezTo>
                    <a:cubicBezTo>
                      <a:pt x="475" y="24"/>
                      <a:pt x="475" y="24"/>
                      <a:pt x="475" y="24"/>
                    </a:cubicBezTo>
                    <a:cubicBezTo>
                      <a:pt x="475" y="12"/>
                      <a:pt x="475" y="12"/>
                      <a:pt x="475" y="12"/>
                    </a:cubicBezTo>
                    <a:cubicBezTo>
                      <a:pt x="466" y="5"/>
                      <a:pt x="466" y="5"/>
                      <a:pt x="466" y="5"/>
                    </a:cubicBezTo>
                    <a:cubicBezTo>
                      <a:pt x="475" y="12"/>
                      <a:pt x="475" y="12"/>
                      <a:pt x="475" y="12"/>
                    </a:cubicBezTo>
                    <a:cubicBezTo>
                      <a:pt x="475" y="0"/>
                      <a:pt x="475" y="0"/>
                      <a:pt x="475" y="0"/>
                    </a:cubicBezTo>
                    <a:cubicBezTo>
                      <a:pt x="13" y="0"/>
                      <a:pt x="13" y="0"/>
                      <a:pt x="13" y="0"/>
                    </a:cubicBezTo>
                    <a:cubicBezTo>
                      <a:pt x="8" y="0"/>
                      <a:pt x="4" y="3"/>
                      <a:pt x="2" y="7"/>
                    </a:cubicBezTo>
                    <a:cubicBezTo>
                      <a:pt x="0" y="11"/>
                      <a:pt x="1" y="16"/>
                      <a:pt x="3" y="20"/>
                    </a:cubicBezTo>
                    <a:cubicBezTo>
                      <a:pt x="59" y="92"/>
                      <a:pt x="146" y="138"/>
                      <a:pt x="244" y="138"/>
                    </a:cubicBezTo>
                    <a:cubicBezTo>
                      <a:pt x="342" y="138"/>
                      <a:pt x="429" y="92"/>
                      <a:pt x="485" y="20"/>
                    </a:cubicBezTo>
                    <a:cubicBezTo>
                      <a:pt x="487" y="16"/>
                      <a:pt x="488" y="11"/>
                      <a:pt x="486" y="7"/>
                    </a:cubicBezTo>
                    <a:cubicBezTo>
                      <a:pt x="484" y="3"/>
                      <a:pt x="480" y="0"/>
                      <a:pt x="475" y="0"/>
                    </a:cubicBezTo>
                    <a:lnTo>
                      <a:pt x="475"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0" name="Google Shape;400;p38"/>
              <p:cNvSpPr/>
              <p:nvPr/>
            </p:nvSpPr>
            <p:spPr>
              <a:xfrm>
                <a:off x="1724025" y="3000376"/>
                <a:ext cx="1741488" cy="952500"/>
              </a:xfrm>
              <a:custGeom>
                <a:avLst/>
                <a:gdLst/>
                <a:ahLst/>
                <a:cxnLst/>
                <a:rect l="l" t="t" r="r" b="b"/>
                <a:pathLst>
                  <a:path w="584" h="320" extrusionOk="0">
                    <a:moveTo>
                      <a:pt x="584" y="83"/>
                    </a:moveTo>
                    <a:cubicBezTo>
                      <a:pt x="584" y="320"/>
                      <a:pt x="584" y="320"/>
                      <a:pt x="584" y="320"/>
                    </a:cubicBezTo>
                    <a:cubicBezTo>
                      <a:pt x="0" y="320"/>
                      <a:pt x="0" y="320"/>
                      <a:pt x="0" y="320"/>
                    </a:cubicBezTo>
                    <a:cubicBezTo>
                      <a:pt x="0" y="83"/>
                      <a:pt x="0" y="83"/>
                      <a:pt x="0" y="83"/>
                    </a:cubicBezTo>
                    <a:cubicBezTo>
                      <a:pt x="0" y="70"/>
                      <a:pt x="158" y="29"/>
                      <a:pt x="241" y="9"/>
                    </a:cubicBezTo>
                    <a:cubicBezTo>
                      <a:pt x="275" y="0"/>
                      <a:pt x="309" y="0"/>
                      <a:pt x="343" y="9"/>
                    </a:cubicBezTo>
                    <a:cubicBezTo>
                      <a:pt x="426" y="29"/>
                      <a:pt x="584" y="70"/>
                      <a:pt x="584" y="83"/>
                    </a:cubicBezTo>
                    <a:close/>
                  </a:path>
                </a:pathLst>
              </a:cu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1" name="Google Shape;401;p38"/>
              <p:cNvSpPr/>
              <p:nvPr/>
            </p:nvSpPr>
            <p:spPr>
              <a:xfrm>
                <a:off x="1687513" y="2970213"/>
                <a:ext cx="1812925" cy="1019175"/>
              </a:xfrm>
              <a:custGeom>
                <a:avLst/>
                <a:gdLst/>
                <a:ahLst/>
                <a:cxnLst/>
                <a:rect l="l" t="t" r="r" b="b"/>
                <a:pathLst>
                  <a:path w="608" h="342" extrusionOk="0">
                    <a:moveTo>
                      <a:pt x="596" y="93"/>
                    </a:moveTo>
                    <a:cubicBezTo>
                      <a:pt x="584" y="93"/>
                      <a:pt x="584" y="93"/>
                      <a:pt x="584" y="93"/>
                    </a:cubicBezTo>
                    <a:cubicBezTo>
                      <a:pt x="584" y="318"/>
                      <a:pt x="584" y="318"/>
                      <a:pt x="584" y="318"/>
                    </a:cubicBezTo>
                    <a:cubicBezTo>
                      <a:pt x="24" y="318"/>
                      <a:pt x="24" y="318"/>
                      <a:pt x="24" y="318"/>
                    </a:cubicBezTo>
                    <a:cubicBezTo>
                      <a:pt x="24" y="93"/>
                      <a:pt x="24" y="93"/>
                      <a:pt x="24" y="93"/>
                    </a:cubicBezTo>
                    <a:cubicBezTo>
                      <a:pt x="14" y="93"/>
                      <a:pt x="14" y="93"/>
                      <a:pt x="14" y="93"/>
                    </a:cubicBezTo>
                    <a:cubicBezTo>
                      <a:pt x="24" y="97"/>
                      <a:pt x="24" y="97"/>
                      <a:pt x="24" y="97"/>
                    </a:cubicBezTo>
                    <a:cubicBezTo>
                      <a:pt x="24" y="96"/>
                      <a:pt x="24" y="95"/>
                      <a:pt x="24" y="93"/>
                    </a:cubicBezTo>
                    <a:cubicBezTo>
                      <a:pt x="14" y="93"/>
                      <a:pt x="14" y="93"/>
                      <a:pt x="14" y="93"/>
                    </a:cubicBezTo>
                    <a:cubicBezTo>
                      <a:pt x="24" y="97"/>
                      <a:pt x="24" y="97"/>
                      <a:pt x="24" y="97"/>
                    </a:cubicBezTo>
                    <a:cubicBezTo>
                      <a:pt x="16" y="94"/>
                      <a:pt x="16" y="94"/>
                      <a:pt x="16" y="94"/>
                    </a:cubicBezTo>
                    <a:cubicBezTo>
                      <a:pt x="22" y="99"/>
                      <a:pt x="22" y="99"/>
                      <a:pt x="22" y="99"/>
                    </a:cubicBezTo>
                    <a:cubicBezTo>
                      <a:pt x="22" y="99"/>
                      <a:pt x="23" y="98"/>
                      <a:pt x="24" y="97"/>
                    </a:cubicBezTo>
                    <a:cubicBezTo>
                      <a:pt x="16" y="94"/>
                      <a:pt x="16" y="94"/>
                      <a:pt x="16" y="94"/>
                    </a:cubicBezTo>
                    <a:cubicBezTo>
                      <a:pt x="22" y="99"/>
                      <a:pt x="22" y="99"/>
                      <a:pt x="22" y="99"/>
                    </a:cubicBezTo>
                    <a:cubicBezTo>
                      <a:pt x="20" y="98"/>
                      <a:pt x="20" y="98"/>
                      <a:pt x="20" y="98"/>
                    </a:cubicBezTo>
                    <a:cubicBezTo>
                      <a:pt x="22" y="100"/>
                      <a:pt x="22" y="100"/>
                      <a:pt x="22" y="100"/>
                    </a:cubicBezTo>
                    <a:cubicBezTo>
                      <a:pt x="22" y="99"/>
                      <a:pt x="22" y="99"/>
                      <a:pt x="22" y="99"/>
                    </a:cubicBezTo>
                    <a:cubicBezTo>
                      <a:pt x="20" y="98"/>
                      <a:pt x="20" y="98"/>
                      <a:pt x="20" y="98"/>
                    </a:cubicBezTo>
                    <a:cubicBezTo>
                      <a:pt x="22" y="100"/>
                      <a:pt x="22" y="100"/>
                      <a:pt x="22" y="100"/>
                    </a:cubicBezTo>
                    <a:cubicBezTo>
                      <a:pt x="22" y="100"/>
                      <a:pt x="23" y="99"/>
                      <a:pt x="25" y="98"/>
                    </a:cubicBezTo>
                    <a:cubicBezTo>
                      <a:pt x="28" y="96"/>
                      <a:pt x="33" y="94"/>
                      <a:pt x="39" y="92"/>
                    </a:cubicBezTo>
                    <a:cubicBezTo>
                      <a:pt x="50" y="87"/>
                      <a:pt x="65" y="82"/>
                      <a:pt x="83" y="77"/>
                    </a:cubicBezTo>
                    <a:cubicBezTo>
                      <a:pt x="135" y="61"/>
                      <a:pt x="208" y="42"/>
                      <a:pt x="256" y="30"/>
                    </a:cubicBezTo>
                    <a:cubicBezTo>
                      <a:pt x="272" y="26"/>
                      <a:pt x="288" y="24"/>
                      <a:pt x="304" y="24"/>
                    </a:cubicBezTo>
                    <a:cubicBezTo>
                      <a:pt x="320" y="24"/>
                      <a:pt x="336" y="26"/>
                      <a:pt x="352" y="30"/>
                    </a:cubicBezTo>
                    <a:cubicBezTo>
                      <a:pt x="393" y="41"/>
                      <a:pt x="454" y="56"/>
                      <a:pt x="503" y="70"/>
                    </a:cubicBezTo>
                    <a:cubicBezTo>
                      <a:pt x="528" y="78"/>
                      <a:pt x="550" y="85"/>
                      <a:pt x="566" y="90"/>
                    </a:cubicBezTo>
                    <a:cubicBezTo>
                      <a:pt x="573" y="93"/>
                      <a:pt x="579" y="96"/>
                      <a:pt x="583" y="98"/>
                    </a:cubicBezTo>
                    <a:cubicBezTo>
                      <a:pt x="585" y="99"/>
                      <a:pt x="586" y="100"/>
                      <a:pt x="586" y="100"/>
                    </a:cubicBezTo>
                    <a:cubicBezTo>
                      <a:pt x="588" y="98"/>
                      <a:pt x="588" y="98"/>
                      <a:pt x="588" y="98"/>
                    </a:cubicBezTo>
                    <a:cubicBezTo>
                      <a:pt x="586" y="99"/>
                      <a:pt x="586" y="99"/>
                      <a:pt x="586" y="99"/>
                    </a:cubicBezTo>
                    <a:cubicBezTo>
                      <a:pt x="586" y="100"/>
                      <a:pt x="586" y="100"/>
                      <a:pt x="586" y="100"/>
                    </a:cubicBezTo>
                    <a:cubicBezTo>
                      <a:pt x="588" y="98"/>
                      <a:pt x="588" y="98"/>
                      <a:pt x="588" y="98"/>
                    </a:cubicBezTo>
                    <a:cubicBezTo>
                      <a:pt x="586" y="99"/>
                      <a:pt x="586" y="99"/>
                      <a:pt x="586" y="99"/>
                    </a:cubicBezTo>
                    <a:cubicBezTo>
                      <a:pt x="591" y="94"/>
                      <a:pt x="591" y="94"/>
                      <a:pt x="591" y="94"/>
                    </a:cubicBezTo>
                    <a:cubicBezTo>
                      <a:pt x="585" y="98"/>
                      <a:pt x="585" y="98"/>
                      <a:pt x="585" y="98"/>
                    </a:cubicBezTo>
                    <a:cubicBezTo>
                      <a:pt x="585" y="99"/>
                      <a:pt x="586" y="99"/>
                      <a:pt x="586" y="99"/>
                    </a:cubicBezTo>
                    <a:cubicBezTo>
                      <a:pt x="591" y="94"/>
                      <a:pt x="591" y="94"/>
                      <a:pt x="591" y="94"/>
                    </a:cubicBezTo>
                    <a:cubicBezTo>
                      <a:pt x="585" y="98"/>
                      <a:pt x="585" y="98"/>
                      <a:pt x="585" y="98"/>
                    </a:cubicBezTo>
                    <a:cubicBezTo>
                      <a:pt x="594" y="93"/>
                      <a:pt x="594" y="93"/>
                      <a:pt x="594" y="93"/>
                    </a:cubicBezTo>
                    <a:cubicBezTo>
                      <a:pt x="584" y="93"/>
                      <a:pt x="584" y="93"/>
                      <a:pt x="584" y="93"/>
                    </a:cubicBezTo>
                    <a:cubicBezTo>
                      <a:pt x="584" y="95"/>
                      <a:pt x="584" y="97"/>
                      <a:pt x="585" y="98"/>
                    </a:cubicBezTo>
                    <a:cubicBezTo>
                      <a:pt x="594" y="93"/>
                      <a:pt x="594" y="93"/>
                      <a:pt x="594" y="93"/>
                    </a:cubicBezTo>
                    <a:cubicBezTo>
                      <a:pt x="584" y="93"/>
                      <a:pt x="584" y="93"/>
                      <a:pt x="584" y="93"/>
                    </a:cubicBezTo>
                    <a:cubicBezTo>
                      <a:pt x="596" y="93"/>
                      <a:pt x="596" y="93"/>
                      <a:pt x="596" y="93"/>
                    </a:cubicBezTo>
                    <a:cubicBezTo>
                      <a:pt x="608" y="93"/>
                      <a:pt x="608" y="93"/>
                      <a:pt x="608" y="93"/>
                    </a:cubicBezTo>
                    <a:cubicBezTo>
                      <a:pt x="608" y="92"/>
                      <a:pt x="607" y="90"/>
                      <a:pt x="607" y="89"/>
                    </a:cubicBezTo>
                    <a:cubicBezTo>
                      <a:pt x="606" y="86"/>
                      <a:pt x="605" y="84"/>
                      <a:pt x="604" y="83"/>
                    </a:cubicBezTo>
                    <a:cubicBezTo>
                      <a:pt x="601" y="81"/>
                      <a:pt x="599" y="79"/>
                      <a:pt x="597" y="78"/>
                    </a:cubicBezTo>
                    <a:cubicBezTo>
                      <a:pt x="592" y="75"/>
                      <a:pt x="587" y="73"/>
                      <a:pt x="580" y="70"/>
                    </a:cubicBezTo>
                    <a:cubicBezTo>
                      <a:pt x="568" y="66"/>
                      <a:pt x="553" y="60"/>
                      <a:pt x="535" y="55"/>
                    </a:cubicBezTo>
                    <a:cubicBezTo>
                      <a:pt x="481" y="38"/>
                      <a:pt x="407" y="19"/>
                      <a:pt x="357" y="7"/>
                    </a:cubicBezTo>
                    <a:cubicBezTo>
                      <a:pt x="340" y="3"/>
                      <a:pt x="322" y="0"/>
                      <a:pt x="304" y="0"/>
                    </a:cubicBezTo>
                    <a:cubicBezTo>
                      <a:pt x="286" y="0"/>
                      <a:pt x="268" y="3"/>
                      <a:pt x="251" y="7"/>
                    </a:cubicBezTo>
                    <a:cubicBezTo>
                      <a:pt x="209" y="17"/>
                      <a:pt x="148" y="33"/>
                      <a:pt x="98" y="47"/>
                    </a:cubicBezTo>
                    <a:cubicBezTo>
                      <a:pt x="73" y="55"/>
                      <a:pt x="51" y="62"/>
                      <a:pt x="34" y="68"/>
                    </a:cubicBezTo>
                    <a:cubicBezTo>
                      <a:pt x="26" y="71"/>
                      <a:pt x="19" y="74"/>
                      <a:pt x="14" y="77"/>
                    </a:cubicBezTo>
                    <a:cubicBezTo>
                      <a:pt x="11" y="78"/>
                      <a:pt x="9" y="79"/>
                      <a:pt x="6" y="81"/>
                    </a:cubicBezTo>
                    <a:cubicBezTo>
                      <a:pt x="5" y="82"/>
                      <a:pt x="4" y="84"/>
                      <a:pt x="3" y="85"/>
                    </a:cubicBezTo>
                    <a:cubicBezTo>
                      <a:pt x="2" y="86"/>
                      <a:pt x="2" y="87"/>
                      <a:pt x="1" y="89"/>
                    </a:cubicBezTo>
                    <a:cubicBezTo>
                      <a:pt x="1" y="90"/>
                      <a:pt x="0" y="92"/>
                      <a:pt x="0" y="93"/>
                    </a:cubicBezTo>
                    <a:cubicBezTo>
                      <a:pt x="0" y="330"/>
                      <a:pt x="0" y="330"/>
                      <a:pt x="0" y="330"/>
                    </a:cubicBezTo>
                    <a:cubicBezTo>
                      <a:pt x="0" y="333"/>
                      <a:pt x="2" y="336"/>
                      <a:pt x="4" y="338"/>
                    </a:cubicBezTo>
                    <a:cubicBezTo>
                      <a:pt x="6" y="341"/>
                      <a:pt x="9" y="342"/>
                      <a:pt x="12" y="342"/>
                    </a:cubicBezTo>
                    <a:cubicBezTo>
                      <a:pt x="596" y="342"/>
                      <a:pt x="596" y="342"/>
                      <a:pt x="596" y="342"/>
                    </a:cubicBezTo>
                    <a:cubicBezTo>
                      <a:pt x="599" y="342"/>
                      <a:pt x="602" y="341"/>
                      <a:pt x="604" y="338"/>
                    </a:cubicBezTo>
                    <a:cubicBezTo>
                      <a:pt x="606" y="336"/>
                      <a:pt x="608" y="333"/>
                      <a:pt x="608" y="330"/>
                    </a:cubicBezTo>
                    <a:cubicBezTo>
                      <a:pt x="608" y="93"/>
                      <a:pt x="608" y="93"/>
                      <a:pt x="608" y="93"/>
                    </a:cubicBezTo>
                    <a:lnTo>
                      <a:pt x="596" y="93"/>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2" name="Google Shape;402;p38"/>
              <p:cNvSpPr/>
              <p:nvPr/>
            </p:nvSpPr>
            <p:spPr>
              <a:xfrm>
                <a:off x="1490663" y="279401"/>
                <a:ext cx="2206625" cy="312738"/>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3" name="Google Shape;403;p38"/>
              <p:cNvSpPr/>
              <p:nvPr/>
            </p:nvSpPr>
            <p:spPr>
              <a:xfrm>
                <a:off x="1455738" y="242888"/>
                <a:ext cx="2278063" cy="384175"/>
              </a:xfrm>
              <a:custGeom>
                <a:avLst/>
                <a:gdLst/>
                <a:ahLst/>
                <a:cxnLst/>
                <a:rect l="l" t="t" r="r" b="b"/>
                <a:pathLst>
                  <a:path w="764" h="129" extrusionOk="0">
                    <a:moveTo>
                      <a:pt x="12" y="12"/>
                    </a:moveTo>
                    <a:cubicBezTo>
                      <a:pt x="12" y="24"/>
                      <a:pt x="12" y="24"/>
                      <a:pt x="12" y="24"/>
                    </a:cubicBezTo>
                    <a:cubicBezTo>
                      <a:pt x="740" y="24"/>
                      <a:pt x="740" y="24"/>
                      <a:pt x="740" y="24"/>
                    </a:cubicBezTo>
                    <a:cubicBezTo>
                      <a:pt x="740" y="105"/>
                      <a:pt x="740" y="105"/>
                      <a:pt x="740" y="105"/>
                    </a:cubicBezTo>
                    <a:cubicBezTo>
                      <a:pt x="24" y="105"/>
                      <a:pt x="24" y="105"/>
                      <a:pt x="24" y="105"/>
                    </a:cubicBezTo>
                    <a:cubicBezTo>
                      <a:pt x="24" y="12"/>
                      <a:pt x="24" y="12"/>
                      <a:pt x="24" y="12"/>
                    </a:cubicBezTo>
                    <a:cubicBezTo>
                      <a:pt x="12" y="12"/>
                      <a:pt x="12" y="12"/>
                      <a:pt x="12" y="12"/>
                    </a:cubicBezTo>
                    <a:cubicBezTo>
                      <a:pt x="12" y="24"/>
                      <a:pt x="12" y="24"/>
                      <a:pt x="12" y="24"/>
                    </a:cubicBezTo>
                    <a:cubicBezTo>
                      <a:pt x="12" y="12"/>
                      <a:pt x="12" y="12"/>
                      <a:pt x="12" y="12"/>
                    </a:cubicBezTo>
                    <a:cubicBezTo>
                      <a:pt x="0" y="12"/>
                      <a:pt x="0" y="12"/>
                      <a:pt x="0" y="12"/>
                    </a:cubicBezTo>
                    <a:cubicBezTo>
                      <a:pt x="0" y="117"/>
                      <a:pt x="0" y="117"/>
                      <a:pt x="0" y="117"/>
                    </a:cubicBezTo>
                    <a:cubicBezTo>
                      <a:pt x="0" y="120"/>
                      <a:pt x="1" y="123"/>
                      <a:pt x="4" y="126"/>
                    </a:cubicBezTo>
                    <a:cubicBezTo>
                      <a:pt x="6" y="128"/>
                      <a:pt x="9" y="129"/>
                      <a:pt x="12" y="129"/>
                    </a:cubicBezTo>
                    <a:cubicBezTo>
                      <a:pt x="752" y="129"/>
                      <a:pt x="752" y="129"/>
                      <a:pt x="752" y="129"/>
                    </a:cubicBezTo>
                    <a:cubicBezTo>
                      <a:pt x="755" y="129"/>
                      <a:pt x="758" y="128"/>
                      <a:pt x="761" y="126"/>
                    </a:cubicBezTo>
                    <a:cubicBezTo>
                      <a:pt x="763" y="123"/>
                      <a:pt x="764" y="120"/>
                      <a:pt x="764" y="117"/>
                    </a:cubicBezTo>
                    <a:cubicBezTo>
                      <a:pt x="764" y="12"/>
                      <a:pt x="764" y="12"/>
                      <a:pt x="764" y="12"/>
                    </a:cubicBezTo>
                    <a:cubicBezTo>
                      <a:pt x="764" y="9"/>
                      <a:pt x="763" y="6"/>
                      <a:pt x="761" y="4"/>
                    </a:cubicBezTo>
                    <a:cubicBezTo>
                      <a:pt x="758" y="2"/>
                      <a:pt x="755" y="0"/>
                      <a:pt x="752" y="0"/>
                    </a:cubicBezTo>
                    <a:cubicBezTo>
                      <a:pt x="12" y="0"/>
                      <a:pt x="12" y="0"/>
                      <a:pt x="12" y="0"/>
                    </a:cubicBezTo>
                    <a:cubicBezTo>
                      <a:pt x="9" y="0"/>
                      <a:pt x="6" y="2"/>
                      <a:pt x="4" y="4"/>
                    </a:cubicBezTo>
                    <a:cubicBezTo>
                      <a:pt x="1" y="6"/>
                      <a:pt x="0" y="9"/>
                      <a:pt x="0" y="12"/>
                    </a:cubicBezTo>
                    <a:lnTo>
                      <a:pt x="12"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4" name="Google Shape;404;p38"/>
              <p:cNvSpPr/>
              <p:nvPr/>
            </p:nvSpPr>
            <p:spPr>
              <a:xfrm>
                <a:off x="1490663" y="3952876"/>
                <a:ext cx="2206625" cy="314325"/>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5" name="Google Shape;405;p38"/>
              <p:cNvSpPr/>
              <p:nvPr/>
            </p:nvSpPr>
            <p:spPr>
              <a:xfrm>
                <a:off x="1490663" y="3952876"/>
                <a:ext cx="2206625" cy="314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6" name="Google Shape;406;p38"/>
              <p:cNvSpPr/>
              <p:nvPr/>
            </p:nvSpPr>
            <p:spPr>
              <a:xfrm>
                <a:off x="1455738" y="3917951"/>
                <a:ext cx="2278063" cy="384175"/>
              </a:xfrm>
              <a:custGeom>
                <a:avLst/>
                <a:gdLst/>
                <a:ahLst/>
                <a:cxnLst/>
                <a:rect l="l" t="t" r="r" b="b"/>
                <a:pathLst>
                  <a:path w="764" h="129" extrusionOk="0">
                    <a:moveTo>
                      <a:pt x="12" y="12"/>
                    </a:moveTo>
                    <a:cubicBezTo>
                      <a:pt x="12" y="24"/>
                      <a:pt x="12" y="24"/>
                      <a:pt x="12" y="24"/>
                    </a:cubicBezTo>
                    <a:cubicBezTo>
                      <a:pt x="740" y="24"/>
                      <a:pt x="740" y="24"/>
                      <a:pt x="740" y="24"/>
                    </a:cubicBezTo>
                    <a:cubicBezTo>
                      <a:pt x="740" y="105"/>
                      <a:pt x="740" y="105"/>
                      <a:pt x="740" y="105"/>
                    </a:cubicBezTo>
                    <a:cubicBezTo>
                      <a:pt x="24" y="105"/>
                      <a:pt x="24" y="105"/>
                      <a:pt x="24" y="105"/>
                    </a:cubicBezTo>
                    <a:cubicBezTo>
                      <a:pt x="24" y="12"/>
                      <a:pt x="24" y="12"/>
                      <a:pt x="24" y="12"/>
                    </a:cubicBezTo>
                    <a:cubicBezTo>
                      <a:pt x="12" y="12"/>
                      <a:pt x="12" y="12"/>
                      <a:pt x="12" y="12"/>
                    </a:cubicBezTo>
                    <a:cubicBezTo>
                      <a:pt x="12" y="24"/>
                      <a:pt x="12" y="24"/>
                      <a:pt x="12" y="24"/>
                    </a:cubicBezTo>
                    <a:cubicBezTo>
                      <a:pt x="12" y="12"/>
                      <a:pt x="12" y="12"/>
                      <a:pt x="12" y="12"/>
                    </a:cubicBezTo>
                    <a:cubicBezTo>
                      <a:pt x="0" y="12"/>
                      <a:pt x="0" y="12"/>
                      <a:pt x="0" y="12"/>
                    </a:cubicBezTo>
                    <a:cubicBezTo>
                      <a:pt x="0" y="117"/>
                      <a:pt x="0" y="117"/>
                      <a:pt x="0" y="117"/>
                    </a:cubicBezTo>
                    <a:cubicBezTo>
                      <a:pt x="0" y="120"/>
                      <a:pt x="1" y="123"/>
                      <a:pt x="4" y="125"/>
                    </a:cubicBezTo>
                    <a:cubicBezTo>
                      <a:pt x="6" y="128"/>
                      <a:pt x="9" y="129"/>
                      <a:pt x="12" y="129"/>
                    </a:cubicBezTo>
                    <a:cubicBezTo>
                      <a:pt x="752" y="129"/>
                      <a:pt x="752" y="129"/>
                      <a:pt x="752" y="129"/>
                    </a:cubicBezTo>
                    <a:cubicBezTo>
                      <a:pt x="755" y="129"/>
                      <a:pt x="758" y="128"/>
                      <a:pt x="761" y="125"/>
                    </a:cubicBezTo>
                    <a:cubicBezTo>
                      <a:pt x="763" y="123"/>
                      <a:pt x="764" y="120"/>
                      <a:pt x="764" y="117"/>
                    </a:cubicBezTo>
                    <a:cubicBezTo>
                      <a:pt x="764" y="12"/>
                      <a:pt x="764" y="12"/>
                      <a:pt x="764" y="12"/>
                    </a:cubicBezTo>
                    <a:cubicBezTo>
                      <a:pt x="764" y="9"/>
                      <a:pt x="763" y="6"/>
                      <a:pt x="761" y="3"/>
                    </a:cubicBezTo>
                    <a:cubicBezTo>
                      <a:pt x="758" y="1"/>
                      <a:pt x="755" y="0"/>
                      <a:pt x="752" y="0"/>
                    </a:cubicBezTo>
                    <a:cubicBezTo>
                      <a:pt x="12" y="0"/>
                      <a:pt x="12" y="0"/>
                      <a:pt x="12" y="0"/>
                    </a:cubicBezTo>
                    <a:cubicBezTo>
                      <a:pt x="9" y="0"/>
                      <a:pt x="6" y="1"/>
                      <a:pt x="4" y="3"/>
                    </a:cubicBezTo>
                    <a:cubicBezTo>
                      <a:pt x="1" y="6"/>
                      <a:pt x="0" y="9"/>
                      <a:pt x="0" y="12"/>
                    </a:cubicBezTo>
                    <a:cubicBezTo>
                      <a:pt x="12" y="12"/>
                      <a:pt x="12" y="12"/>
                      <a:pt x="12"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7" name="Google Shape;407;p38"/>
              <p:cNvSpPr/>
              <p:nvPr/>
            </p:nvSpPr>
            <p:spPr>
              <a:xfrm>
                <a:off x="2559050" y="2436813"/>
                <a:ext cx="71438" cy="177800"/>
              </a:xfrm>
              <a:custGeom>
                <a:avLst/>
                <a:gdLst/>
                <a:ahLst/>
                <a:cxnLst/>
                <a:rect l="l" t="t" r="r" b="b"/>
                <a:pathLst>
                  <a:path w="24" h="60" extrusionOk="0">
                    <a:moveTo>
                      <a:pt x="0" y="12"/>
                    </a:moveTo>
                    <a:cubicBezTo>
                      <a:pt x="0" y="48"/>
                      <a:pt x="0" y="48"/>
                      <a:pt x="0" y="48"/>
                    </a:cubicBezTo>
                    <a:cubicBezTo>
                      <a:pt x="0" y="55"/>
                      <a:pt x="5" y="60"/>
                      <a:pt x="12" y="60"/>
                    </a:cubicBezTo>
                    <a:cubicBezTo>
                      <a:pt x="19" y="60"/>
                      <a:pt x="24" y="55"/>
                      <a:pt x="24" y="48"/>
                    </a:cubicBezTo>
                    <a:cubicBezTo>
                      <a:pt x="24" y="12"/>
                      <a:pt x="24" y="12"/>
                      <a:pt x="24" y="12"/>
                    </a:cubicBezTo>
                    <a:cubicBezTo>
                      <a:pt x="24" y="5"/>
                      <a:pt x="19" y="0"/>
                      <a:pt x="12" y="0"/>
                    </a:cubicBezTo>
                    <a:cubicBezTo>
                      <a:pt x="5" y="0"/>
                      <a:pt x="0" y="5"/>
                      <a:pt x="0"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8" name="Google Shape;408;p38"/>
              <p:cNvSpPr/>
              <p:nvPr/>
            </p:nvSpPr>
            <p:spPr>
              <a:xfrm>
                <a:off x="2559050" y="2678113"/>
                <a:ext cx="71438" cy="179388"/>
              </a:xfrm>
              <a:custGeom>
                <a:avLst/>
                <a:gdLst/>
                <a:ahLst/>
                <a:cxnLst/>
                <a:rect l="l" t="t" r="r" b="b"/>
                <a:pathLst>
                  <a:path w="24" h="60" extrusionOk="0">
                    <a:moveTo>
                      <a:pt x="0" y="12"/>
                    </a:moveTo>
                    <a:cubicBezTo>
                      <a:pt x="0" y="48"/>
                      <a:pt x="0" y="48"/>
                      <a:pt x="0" y="48"/>
                    </a:cubicBezTo>
                    <a:cubicBezTo>
                      <a:pt x="0" y="55"/>
                      <a:pt x="5" y="60"/>
                      <a:pt x="12" y="60"/>
                    </a:cubicBezTo>
                    <a:cubicBezTo>
                      <a:pt x="19" y="60"/>
                      <a:pt x="24" y="55"/>
                      <a:pt x="24" y="48"/>
                    </a:cubicBezTo>
                    <a:cubicBezTo>
                      <a:pt x="24" y="12"/>
                      <a:pt x="24" y="12"/>
                      <a:pt x="24" y="12"/>
                    </a:cubicBezTo>
                    <a:cubicBezTo>
                      <a:pt x="24" y="6"/>
                      <a:pt x="19" y="0"/>
                      <a:pt x="12" y="0"/>
                    </a:cubicBezTo>
                    <a:cubicBezTo>
                      <a:pt x="5" y="0"/>
                      <a:pt x="0" y="6"/>
                      <a:pt x="0"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9" name="Google Shape;409;p38"/>
              <p:cNvSpPr/>
              <p:nvPr/>
            </p:nvSpPr>
            <p:spPr>
              <a:xfrm>
                <a:off x="3563938" y="3198813"/>
                <a:ext cx="1452563" cy="1651000"/>
              </a:xfrm>
              <a:custGeom>
                <a:avLst/>
                <a:gdLst/>
                <a:ahLst/>
                <a:cxnLst/>
                <a:rect l="l" t="t" r="r" b="b"/>
                <a:pathLst>
                  <a:path w="487" h="554" extrusionOk="0">
                    <a:moveTo>
                      <a:pt x="383" y="0"/>
                    </a:moveTo>
                    <a:cubicBezTo>
                      <a:pt x="325" y="200"/>
                      <a:pt x="184" y="365"/>
                      <a:pt x="0" y="456"/>
                    </a:cubicBezTo>
                    <a:cubicBezTo>
                      <a:pt x="11" y="491"/>
                      <a:pt x="28" y="524"/>
                      <a:pt x="49" y="554"/>
                    </a:cubicBezTo>
                    <a:cubicBezTo>
                      <a:pt x="49" y="554"/>
                      <a:pt x="50" y="553"/>
                      <a:pt x="51" y="553"/>
                    </a:cubicBezTo>
                    <a:cubicBezTo>
                      <a:pt x="260" y="449"/>
                      <a:pt x="420" y="261"/>
                      <a:pt x="487" y="32"/>
                    </a:cubicBezTo>
                    <a:cubicBezTo>
                      <a:pt x="487" y="32"/>
                      <a:pt x="487" y="31"/>
                      <a:pt x="487" y="30"/>
                    </a:cubicBezTo>
                    <a:cubicBezTo>
                      <a:pt x="455" y="15"/>
                      <a:pt x="420" y="4"/>
                      <a:pt x="383"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0" name="Google Shape;410;p38"/>
              <p:cNvSpPr/>
              <p:nvPr/>
            </p:nvSpPr>
            <p:spPr>
              <a:xfrm>
                <a:off x="3709988" y="3289301"/>
                <a:ext cx="1338263" cy="1590675"/>
              </a:xfrm>
              <a:custGeom>
                <a:avLst/>
                <a:gdLst/>
                <a:ahLst/>
                <a:cxnLst/>
                <a:rect l="l" t="t" r="r" b="b"/>
                <a:pathLst>
                  <a:path w="449" h="534" extrusionOk="0">
                    <a:moveTo>
                      <a:pt x="438" y="0"/>
                    </a:moveTo>
                    <a:cubicBezTo>
                      <a:pt x="438" y="1"/>
                      <a:pt x="438" y="2"/>
                      <a:pt x="438" y="2"/>
                    </a:cubicBezTo>
                    <a:cubicBezTo>
                      <a:pt x="371" y="231"/>
                      <a:pt x="211" y="419"/>
                      <a:pt x="2" y="523"/>
                    </a:cubicBezTo>
                    <a:cubicBezTo>
                      <a:pt x="1" y="523"/>
                      <a:pt x="0" y="524"/>
                      <a:pt x="0" y="524"/>
                    </a:cubicBezTo>
                    <a:cubicBezTo>
                      <a:pt x="2" y="527"/>
                      <a:pt x="4" y="531"/>
                      <a:pt x="7" y="534"/>
                    </a:cubicBezTo>
                    <a:cubicBezTo>
                      <a:pt x="219" y="428"/>
                      <a:pt x="382" y="237"/>
                      <a:pt x="449" y="6"/>
                    </a:cubicBezTo>
                    <a:cubicBezTo>
                      <a:pt x="446" y="4"/>
                      <a:pt x="442" y="2"/>
                      <a:pt x="438"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1" name="Google Shape;411;p38"/>
              <p:cNvSpPr/>
              <p:nvPr/>
            </p:nvSpPr>
            <p:spPr>
              <a:xfrm>
                <a:off x="3519488" y="3190876"/>
                <a:ext cx="1111250" cy="1298575"/>
              </a:xfrm>
              <a:custGeom>
                <a:avLst/>
                <a:gdLst/>
                <a:ahLst/>
                <a:cxnLst/>
                <a:rect l="l" t="t" r="r" b="b"/>
                <a:pathLst>
                  <a:path w="373" h="436" extrusionOk="0">
                    <a:moveTo>
                      <a:pt x="352" y="0"/>
                    </a:moveTo>
                    <a:cubicBezTo>
                      <a:pt x="195" y="0"/>
                      <a:pt x="62" y="102"/>
                      <a:pt x="16" y="244"/>
                    </a:cubicBezTo>
                    <a:cubicBezTo>
                      <a:pt x="60" y="244"/>
                      <a:pt x="60" y="244"/>
                      <a:pt x="60" y="244"/>
                    </a:cubicBezTo>
                    <a:cubicBezTo>
                      <a:pt x="63" y="244"/>
                      <a:pt x="66" y="245"/>
                      <a:pt x="69" y="247"/>
                    </a:cubicBezTo>
                    <a:cubicBezTo>
                      <a:pt x="71" y="250"/>
                      <a:pt x="72" y="253"/>
                      <a:pt x="72" y="256"/>
                    </a:cubicBezTo>
                    <a:cubicBezTo>
                      <a:pt x="72" y="361"/>
                      <a:pt x="72" y="361"/>
                      <a:pt x="72" y="361"/>
                    </a:cubicBezTo>
                    <a:cubicBezTo>
                      <a:pt x="72" y="364"/>
                      <a:pt x="71" y="367"/>
                      <a:pt x="69" y="369"/>
                    </a:cubicBezTo>
                    <a:cubicBezTo>
                      <a:pt x="66" y="372"/>
                      <a:pt x="63" y="373"/>
                      <a:pt x="60" y="373"/>
                    </a:cubicBezTo>
                    <a:cubicBezTo>
                      <a:pt x="0" y="373"/>
                      <a:pt x="0" y="373"/>
                      <a:pt x="0" y="373"/>
                    </a:cubicBezTo>
                    <a:cubicBezTo>
                      <a:pt x="1" y="394"/>
                      <a:pt x="4" y="415"/>
                      <a:pt x="9" y="436"/>
                    </a:cubicBezTo>
                    <a:cubicBezTo>
                      <a:pt x="77" y="401"/>
                      <a:pt x="140" y="356"/>
                      <a:pt x="194" y="302"/>
                    </a:cubicBezTo>
                    <a:cubicBezTo>
                      <a:pt x="277" y="219"/>
                      <a:pt x="339" y="116"/>
                      <a:pt x="373" y="0"/>
                    </a:cubicBezTo>
                    <a:cubicBezTo>
                      <a:pt x="366" y="0"/>
                      <a:pt x="359" y="0"/>
                      <a:pt x="352"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2" name="Google Shape;412;p38"/>
              <p:cNvSpPr/>
              <p:nvPr/>
            </p:nvSpPr>
            <p:spPr>
              <a:xfrm>
                <a:off x="3546475" y="3190876"/>
                <a:ext cx="1158875" cy="1366838"/>
              </a:xfrm>
              <a:custGeom>
                <a:avLst/>
                <a:gdLst/>
                <a:ahLst/>
                <a:cxnLst/>
                <a:rect l="l" t="t" r="r" b="b"/>
                <a:pathLst>
                  <a:path w="389" h="459" extrusionOk="0">
                    <a:moveTo>
                      <a:pt x="364" y="0"/>
                    </a:moveTo>
                    <a:cubicBezTo>
                      <a:pt x="330" y="116"/>
                      <a:pt x="268" y="219"/>
                      <a:pt x="185" y="302"/>
                    </a:cubicBezTo>
                    <a:cubicBezTo>
                      <a:pt x="131" y="356"/>
                      <a:pt x="68" y="401"/>
                      <a:pt x="0" y="436"/>
                    </a:cubicBezTo>
                    <a:cubicBezTo>
                      <a:pt x="2" y="444"/>
                      <a:pt x="4" y="451"/>
                      <a:pt x="6" y="459"/>
                    </a:cubicBezTo>
                    <a:cubicBezTo>
                      <a:pt x="190" y="368"/>
                      <a:pt x="331" y="203"/>
                      <a:pt x="389" y="3"/>
                    </a:cubicBezTo>
                    <a:cubicBezTo>
                      <a:pt x="380" y="2"/>
                      <a:pt x="372" y="1"/>
                      <a:pt x="364"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3" name="Google Shape;413;p38"/>
              <p:cNvSpPr/>
              <p:nvPr/>
            </p:nvSpPr>
            <p:spPr>
              <a:xfrm>
                <a:off x="3516313" y="3989388"/>
                <a:ext cx="146050" cy="241300"/>
              </a:xfrm>
              <a:custGeom>
                <a:avLst/>
                <a:gdLst/>
                <a:ahLst/>
                <a:cxnLst/>
                <a:rect l="l" t="t" r="r" b="b"/>
                <a:pathLst>
                  <a:path w="49" h="81" extrusionOk="0">
                    <a:moveTo>
                      <a:pt x="49" y="0"/>
                    </a:moveTo>
                    <a:cubicBezTo>
                      <a:pt x="10" y="0"/>
                      <a:pt x="10" y="0"/>
                      <a:pt x="10" y="0"/>
                    </a:cubicBezTo>
                    <a:cubicBezTo>
                      <a:pt x="4" y="26"/>
                      <a:pt x="0" y="53"/>
                      <a:pt x="0" y="81"/>
                    </a:cubicBezTo>
                    <a:cubicBezTo>
                      <a:pt x="49" y="81"/>
                      <a:pt x="49" y="81"/>
                      <a:pt x="49" y="81"/>
                    </a:cubicBezTo>
                    <a:cubicBezTo>
                      <a:pt x="49" y="0"/>
                      <a:pt x="49" y="0"/>
                      <a:pt x="49"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4" name="Google Shape;414;p38"/>
              <p:cNvSpPr/>
              <p:nvPr/>
            </p:nvSpPr>
            <p:spPr>
              <a:xfrm>
                <a:off x="3516313" y="3917951"/>
                <a:ext cx="217488" cy="384175"/>
              </a:xfrm>
              <a:custGeom>
                <a:avLst/>
                <a:gdLst/>
                <a:ahLst/>
                <a:cxnLst/>
                <a:rect l="l" t="t" r="r" b="b"/>
                <a:pathLst>
                  <a:path w="73" h="129" extrusionOk="0">
                    <a:moveTo>
                      <a:pt x="61" y="0"/>
                    </a:moveTo>
                    <a:cubicBezTo>
                      <a:pt x="17" y="0"/>
                      <a:pt x="17" y="0"/>
                      <a:pt x="17" y="0"/>
                    </a:cubicBezTo>
                    <a:cubicBezTo>
                      <a:pt x="15" y="8"/>
                      <a:pt x="12" y="16"/>
                      <a:pt x="10" y="24"/>
                    </a:cubicBezTo>
                    <a:cubicBezTo>
                      <a:pt x="49" y="24"/>
                      <a:pt x="49" y="24"/>
                      <a:pt x="49" y="24"/>
                    </a:cubicBezTo>
                    <a:cubicBezTo>
                      <a:pt x="49" y="105"/>
                      <a:pt x="49" y="105"/>
                      <a:pt x="49" y="105"/>
                    </a:cubicBezTo>
                    <a:cubicBezTo>
                      <a:pt x="0" y="105"/>
                      <a:pt x="0" y="105"/>
                      <a:pt x="0" y="105"/>
                    </a:cubicBezTo>
                    <a:cubicBezTo>
                      <a:pt x="0" y="106"/>
                      <a:pt x="0" y="108"/>
                      <a:pt x="0" y="109"/>
                    </a:cubicBezTo>
                    <a:cubicBezTo>
                      <a:pt x="0" y="116"/>
                      <a:pt x="0" y="122"/>
                      <a:pt x="1" y="129"/>
                    </a:cubicBezTo>
                    <a:cubicBezTo>
                      <a:pt x="61" y="129"/>
                      <a:pt x="61" y="129"/>
                      <a:pt x="61" y="129"/>
                    </a:cubicBezTo>
                    <a:cubicBezTo>
                      <a:pt x="64" y="129"/>
                      <a:pt x="67" y="128"/>
                      <a:pt x="70" y="125"/>
                    </a:cubicBezTo>
                    <a:cubicBezTo>
                      <a:pt x="72" y="123"/>
                      <a:pt x="73" y="120"/>
                      <a:pt x="73" y="117"/>
                    </a:cubicBezTo>
                    <a:cubicBezTo>
                      <a:pt x="73" y="12"/>
                      <a:pt x="73" y="12"/>
                      <a:pt x="73" y="12"/>
                    </a:cubicBezTo>
                    <a:cubicBezTo>
                      <a:pt x="73" y="9"/>
                      <a:pt x="72" y="6"/>
                      <a:pt x="70" y="3"/>
                    </a:cubicBezTo>
                    <a:cubicBezTo>
                      <a:pt x="67" y="1"/>
                      <a:pt x="64" y="0"/>
                      <a:pt x="61"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5" name="Google Shape;415;p38"/>
              <p:cNvSpPr/>
              <p:nvPr/>
            </p:nvSpPr>
            <p:spPr>
              <a:xfrm>
                <a:off x="3719513" y="3392488"/>
                <a:ext cx="1701800" cy="1700213"/>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6" name="Google Shape;416;p38"/>
              <p:cNvSpPr/>
              <p:nvPr/>
            </p:nvSpPr>
            <p:spPr>
              <a:xfrm>
                <a:off x="4022725" y="3438526"/>
                <a:ext cx="1398588" cy="1654175"/>
              </a:xfrm>
              <a:custGeom>
                <a:avLst/>
                <a:gdLst/>
                <a:ahLst/>
                <a:cxnLst/>
                <a:rect l="l" t="t" r="r" b="b"/>
                <a:pathLst>
                  <a:path w="469" h="555" extrusionOk="0">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7" name="Google Shape;417;p38"/>
              <p:cNvSpPr/>
              <p:nvPr/>
            </p:nvSpPr>
            <p:spPr>
              <a:xfrm>
                <a:off x="3683000" y="3357563"/>
                <a:ext cx="1774825" cy="1770063"/>
              </a:xfrm>
              <a:custGeom>
                <a:avLst/>
                <a:gdLst/>
                <a:ahLst/>
                <a:cxnLst/>
                <a:rect l="l" t="t" r="r" b="b"/>
                <a:pathLst>
                  <a:path w="595" h="594" extrusionOk="0">
                    <a:moveTo>
                      <a:pt x="583" y="297"/>
                    </a:moveTo>
                    <a:cubicBezTo>
                      <a:pt x="571" y="297"/>
                      <a:pt x="571" y="297"/>
                      <a:pt x="571" y="297"/>
                    </a:cubicBezTo>
                    <a:cubicBezTo>
                      <a:pt x="571" y="373"/>
                      <a:pt x="540" y="441"/>
                      <a:pt x="491" y="490"/>
                    </a:cubicBezTo>
                    <a:cubicBezTo>
                      <a:pt x="441" y="540"/>
                      <a:pt x="373" y="570"/>
                      <a:pt x="297" y="570"/>
                    </a:cubicBezTo>
                    <a:cubicBezTo>
                      <a:pt x="222" y="570"/>
                      <a:pt x="153" y="540"/>
                      <a:pt x="104" y="490"/>
                    </a:cubicBezTo>
                    <a:cubicBezTo>
                      <a:pt x="54" y="441"/>
                      <a:pt x="24" y="373"/>
                      <a:pt x="24" y="297"/>
                    </a:cubicBezTo>
                    <a:cubicBezTo>
                      <a:pt x="24" y="222"/>
                      <a:pt x="54" y="153"/>
                      <a:pt x="104" y="104"/>
                    </a:cubicBezTo>
                    <a:cubicBezTo>
                      <a:pt x="153" y="54"/>
                      <a:pt x="222" y="24"/>
                      <a:pt x="297" y="24"/>
                    </a:cubicBezTo>
                    <a:cubicBezTo>
                      <a:pt x="373" y="24"/>
                      <a:pt x="441" y="54"/>
                      <a:pt x="491" y="104"/>
                    </a:cubicBezTo>
                    <a:cubicBezTo>
                      <a:pt x="540" y="153"/>
                      <a:pt x="571" y="222"/>
                      <a:pt x="571" y="297"/>
                    </a:cubicBezTo>
                    <a:cubicBezTo>
                      <a:pt x="583" y="297"/>
                      <a:pt x="583" y="297"/>
                      <a:pt x="583" y="297"/>
                    </a:cubicBezTo>
                    <a:cubicBezTo>
                      <a:pt x="595" y="297"/>
                      <a:pt x="595" y="297"/>
                      <a:pt x="595" y="297"/>
                    </a:cubicBezTo>
                    <a:cubicBezTo>
                      <a:pt x="595" y="215"/>
                      <a:pt x="561" y="141"/>
                      <a:pt x="507" y="87"/>
                    </a:cubicBezTo>
                    <a:cubicBezTo>
                      <a:pt x="454" y="33"/>
                      <a:pt x="379" y="0"/>
                      <a:pt x="297" y="0"/>
                    </a:cubicBezTo>
                    <a:cubicBezTo>
                      <a:pt x="215" y="0"/>
                      <a:pt x="141" y="33"/>
                      <a:pt x="87" y="87"/>
                    </a:cubicBezTo>
                    <a:cubicBezTo>
                      <a:pt x="33" y="141"/>
                      <a:pt x="0" y="215"/>
                      <a:pt x="0" y="297"/>
                    </a:cubicBezTo>
                    <a:cubicBezTo>
                      <a:pt x="0" y="379"/>
                      <a:pt x="33" y="454"/>
                      <a:pt x="87" y="507"/>
                    </a:cubicBezTo>
                    <a:cubicBezTo>
                      <a:pt x="141" y="561"/>
                      <a:pt x="215" y="594"/>
                      <a:pt x="297" y="594"/>
                    </a:cubicBezTo>
                    <a:cubicBezTo>
                      <a:pt x="379" y="594"/>
                      <a:pt x="454" y="561"/>
                      <a:pt x="507" y="507"/>
                    </a:cubicBezTo>
                    <a:cubicBezTo>
                      <a:pt x="561" y="454"/>
                      <a:pt x="595" y="379"/>
                      <a:pt x="595" y="297"/>
                    </a:cubicBezTo>
                    <a:lnTo>
                      <a:pt x="583" y="297"/>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8" name="Google Shape;418;p38"/>
              <p:cNvSpPr/>
              <p:nvPr/>
            </p:nvSpPr>
            <p:spPr>
              <a:xfrm>
                <a:off x="4138613" y="3810001"/>
                <a:ext cx="854075" cy="865188"/>
              </a:xfrm>
              <a:custGeom>
                <a:avLst/>
                <a:gdLst/>
                <a:ahLst/>
                <a:cxnLst/>
                <a:rect l="l" t="t" r="r" b="b"/>
                <a:pathLst>
                  <a:path w="286" h="290" extrusionOk="0">
                    <a:moveTo>
                      <a:pt x="261" y="177"/>
                    </a:moveTo>
                    <a:cubicBezTo>
                      <a:pt x="254" y="203"/>
                      <a:pt x="238" y="225"/>
                      <a:pt x="218" y="241"/>
                    </a:cubicBezTo>
                    <a:cubicBezTo>
                      <a:pt x="198" y="256"/>
                      <a:pt x="172" y="266"/>
                      <a:pt x="144" y="266"/>
                    </a:cubicBezTo>
                    <a:cubicBezTo>
                      <a:pt x="111" y="266"/>
                      <a:pt x="81" y="252"/>
                      <a:pt x="59" y="230"/>
                    </a:cubicBezTo>
                    <a:cubicBezTo>
                      <a:pt x="37" y="209"/>
                      <a:pt x="24" y="178"/>
                      <a:pt x="24" y="145"/>
                    </a:cubicBezTo>
                    <a:cubicBezTo>
                      <a:pt x="24" y="112"/>
                      <a:pt x="37" y="82"/>
                      <a:pt x="59" y="60"/>
                    </a:cubicBezTo>
                    <a:cubicBezTo>
                      <a:pt x="81" y="38"/>
                      <a:pt x="111" y="24"/>
                      <a:pt x="144" y="24"/>
                    </a:cubicBezTo>
                    <a:cubicBezTo>
                      <a:pt x="169" y="24"/>
                      <a:pt x="192" y="32"/>
                      <a:pt x="212" y="45"/>
                    </a:cubicBezTo>
                    <a:cubicBezTo>
                      <a:pt x="217" y="49"/>
                      <a:pt x="225" y="47"/>
                      <a:pt x="228" y="42"/>
                    </a:cubicBezTo>
                    <a:cubicBezTo>
                      <a:pt x="232" y="36"/>
                      <a:pt x="231" y="29"/>
                      <a:pt x="225" y="25"/>
                    </a:cubicBezTo>
                    <a:cubicBezTo>
                      <a:pt x="202" y="10"/>
                      <a:pt x="174" y="0"/>
                      <a:pt x="144" y="0"/>
                    </a:cubicBezTo>
                    <a:cubicBezTo>
                      <a:pt x="104" y="0"/>
                      <a:pt x="68" y="17"/>
                      <a:pt x="42" y="43"/>
                    </a:cubicBezTo>
                    <a:cubicBezTo>
                      <a:pt x="16" y="69"/>
                      <a:pt x="0" y="105"/>
                      <a:pt x="0" y="145"/>
                    </a:cubicBezTo>
                    <a:cubicBezTo>
                      <a:pt x="0" y="185"/>
                      <a:pt x="16" y="221"/>
                      <a:pt x="42" y="247"/>
                    </a:cubicBezTo>
                    <a:cubicBezTo>
                      <a:pt x="68" y="274"/>
                      <a:pt x="104" y="290"/>
                      <a:pt x="144" y="290"/>
                    </a:cubicBezTo>
                    <a:cubicBezTo>
                      <a:pt x="178" y="290"/>
                      <a:pt x="208" y="279"/>
                      <a:pt x="233" y="260"/>
                    </a:cubicBezTo>
                    <a:cubicBezTo>
                      <a:pt x="257" y="241"/>
                      <a:pt x="275" y="214"/>
                      <a:pt x="284" y="183"/>
                    </a:cubicBezTo>
                    <a:cubicBezTo>
                      <a:pt x="286" y="177"/>
                      <a:pt x="282" y="170"/>
                      <a:pt x="275" y="169"/>
                    </a:cubicBezTo>
                    <a:cubicBezTo>
                      <a:pt x="269" y="167"/>
                      <a:pt x="262" y="171"/>
                      <a:pt x="261" y="177"/>
                    </a:cubicBez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9" name="Google Shape;419;p38"/>
              <p:cNvSpPr/>
              <p:nvPr/>
            </p:nvSpPr>
            <p:spPr>
              <a:xfrm>
                <a:off x="4529138" y="3932238"/>
                <a:ext cx="495300" cy="352425"/>
              </a:xfrm>
              <a:custGeom>
                <a:avLst/>
                <a:gdLst/>
                <a:ahLst/>
                <a:cxnLst/>
                <a:rect l="l" t="t" r="r" b="b"/>
                <a:pathLst>
                  <a:path w="166" h="118" extrusionOk="0">
                    <a:moveTo>
                      <a:pt x="20" y="114"/>
                    </a:moveTo>
                    <a:cubicBezTo>
                      <a:pt x="159" y="24"/>
                      <a:pt x="159" y="24"/>
                      <a:pt x="159" y="24"/>
                    </a:cubicBezTo>
                    <a:cubicBezTo>
                      <a:pt x="165" y="20"/>
                      <a:pt x="166" y="13"/>
                      <a:pt x="163" y="7"/>
                    </a:cubicBezTo>
                    <a:cubicBezTo>
                      <a:pt x="159" y="2"/>
                      <a:pt x="152" y="0"/>
                      <a:pt x="146" y="4"/>
                    </a:cubicBezTo>
                    <a:cubicBezTo>
                      <a:pt x="7" y="94"/>
                      <a:pt x="7" y="94"/>
                      <a:pt x="7" y="94"/>
                    </a:cubicBezTo>
                    <a:cubicBezTo>
                      <a:pt x="1" y="98"/>
                      <a:pt x="0" y="105"/>
                      <a:pt x="3" y="111"/>
                    </a:cubicBezTo>
                    <a:cubicBezTo>
                      <a:pt x="7" y="116"/>
                      <a:pt x="14" y="118"/>
                      <a:pt x="20" y="114"/>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0" name="Google Shape;420;p38"/>
              <p:cNvSpPr/>
              <p:nvPr/>
            </p:nvSpPr>
            <p:spPr>
              <a:xfrm>
                <a:off x="4532313" y="4206876"/>
                <a:ext cx="566738" cy="71438"/>
              </a:xfrm>
              <a:custGeom>
                <a:avLst/>
                <a:gdLst/>
                <a:ahLst/>
                <a:cxnLst/>
                <a:rect l="l" t="t" r="r" b="b"/>
                <a:pathLst>
                  <a:path w="190" h="24" extrusionOk="0">
                    <a:moveTo>
                      <a:pt x="12" y="24"/>
                    </a:moveTo>
                    <a:cubicBezTo>
                      <a:pt x="178" y="24"/>
                      <a:pt x="178" y="24"/>
                      <a:pt x="178" y="24"/>
                    </a:cubicBezTo>
                    <a:cubicBezTo>
                      <a:pt x="185" y="24"/>
                      <a:pt x="190" y="19"/>
                      <a:pt x="190" y="12"/>
                    </a:cubicBezTo>
                    <a:cubicBezTo>
                      <a:pt x="190" y="6"/>
                      <a:pt x="185" y="0"/>
                      <a:pt x="178" y="0"/>
                    </a:cubicBezTo>
                    <a:cubicBezTo>
                      <a:pt x="12" y="0"/>
                      <a:pt x="12" y="0"/>
                      <a:pt x="12" y="0"/>
                    </a:cubicBezTo>
                    <a:cubicBezTo>
                      <a:pt x="6" y="0"/>
                      <a:pt x="0" y="6"/>
                      <a:pt x="0" y="12"/>
                    </a:cubicBezTo>
                    <a:cubicBezTo>
                      <a:pt x="0" y="19"/>
                      <a:pt x="6" y="24"/>
                      <a:pt x="12" y="24"/>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1" name="Google Shape;421;p38"/>
              <p:cNvSpPr/>
              <p:nvPr/>
            </p:nvSpPr>
            <p:spPr>
              <a:xfrm>
                <a:off x="4589463" y="3876676"/>
                <a:ext cx="241300" cy="136525"/>
              </a:xfrm>
              <a:custGeom>
                <a:avLst/>
                <a:gdLst/>
                <a:ahLst/>
                <a:cxnLst/>
                <a:rect l="l" t="t" r="r" b="b"/>
                <a:pathLst>
                  <a:path w="81" h="46" extrusionOk="0">
                    <a:moveTo>
                      <a:pt x="17" y="44"/>
                    </a:moveTo>
                    <a:cubicBezTo>
                      <a:pt x="71" y="24"/>
                      <a:pt x="71" y="24"/>
                      <a:pt x="71" y="24"/>
                    </a:cubicBezTo>
                    <a:cubicBezTo>
                      <a:pt x="78" y="22"/>
                      <a:pt x="81" y="15"/>
                      <a:pt x="79" y="9"/>
                    </a:cubicBezTo>
                    <a:cubicBezTo>
                      <a:pt x="77" y="3"/>
                      <a:pt x="70" y="0"/>
                      <a:pt x="63" y="2"/>
                    </a:cubicBezTo>
                    <a:cubicBezTo>
                      <a:pt x="9" y="21"/>
                      <a:pt x="9" y="21"/>
                      <a:pt x="9" y="21"/>
                    </a:cubicBezTo>
                    <a:cubicBezTo>
                      <a:pt x="3" y="23"/>
                      <a:pt x="0" y="30"/>
                      <a:pt x="2" y="36"/>
                    </a:cubicBezTo>
                    <a:cubicBezTo>
                      <a:pt x="4" y="43"/>
                      <a:pt x="11" y="46"/>
                      <a:pt x="17" y="44"/>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2" name="Google Shape;422;p38"/>
              <p:cNvSpPr/>
              <p:nvPr/>
            </p:nvSpPr>
            <p:spPr>
              <a:xfrm>
                <a:off x="4694238" y="3711576"/>
                <a:ext cx="136525" cy="244475"/>
              </a:xfrm>
              <a:custGeom>
                <a:avLst/>
                <a:gdLst/>
                <a:ahLst/>
                <a:cxnLst/>
                <a:rect l="l" t="t" r="r" b="b"/>
                <a:pathLst>
                  <a:path w="46" h="82" extrusionOk="0">
                    <a:moveTo>
                      <a:pt x="44" y="64"/>
                    </a:moveTo>
                    <a:cubicBezTo>
                      <a:pt x="25" y="10"/>
                      <a:pt x="25" y="10"/>
                      <a:pt x="25" y="10"/>
                    </a:cubicBezTo>
                    <a:cubicBezTo>
                      <a:pt x="22" y="4"/>
                      <a:pt x="15" y="0"/>
                      <a:pt x="9" y="3"/>
                    </a:cubicBezTo>
                    <a:cubicBezTo>
                      <a:pt x="3" y="5"/>
                      <a:pt x="0" y="12"/>
                      <a:pt x="2" y="18"/>
                    </a:cubicBezTo>
                    <a:cubicBezTo>
                      <a:pt x="21" y="72"/>
                      <a:pt x="21" y="72"/>
                      <a:pt x="21" y="72"/>
                    </a:cubicBezTo>
                    <a:cubicBezTo>
                      <a:pt x="23" y="78"/>
                      <a:pt x="30" y="82"/>
                      <a:pt x="36" y="79"/>
                    </a:cubicBezTo>
                    <a:cubicBezTo>
                      <a:pt x="43" y="77"/>
                      <a:pt x="46" y="70"/>
                      <a:pt x="44" y="64"/>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sp>
          <p:nvSpPr>
            <p:cNvPr id="424" name="Google Shape;424;p38"/>
            <p:cNvSpPr/>
            <p:nvPr/>
          </p:nvSpPr>
          <p:spPr>
            <a:xfrm>
              <a:off x="5576941" y="1606829"/>
              <a:ext cx="1577211" cy="1575743"/>
            </a:xfrm>
            <a:custGeom>
              <a:avLst/>
              <a:gdLst/>
              <a:ahLst/>
              <a:cxnLst/>
              <a:rect l="l" t="t" r="r" b="b"/>
              <a:pathLst>
                <a:path w="1715" h="1715" extrusionOk="0">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5" name="Google Shape;425;p38"/>
            <p:cNvSpPr/>
            <p:nvPr/>
          </p:nvSpPr>
          <p:spPr>
            <a:xfrm>
              <a:off x="5566171" y="1595570"/>
              <a:ext cx="1598750" cy="1598261"/>
            </a:xfrm>
            <a:custGeom>
              <a:avLst/>
              <a:gdLst/>
              <a:ahLst/>
              <a:cxnLst/>
              <a:rect l="l" t="t" r="r" b="b"/>
              <a:pathLst>
                <a:path w="1739" h="1739" extrusionOk="0">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6" name="Google Shape;426;p38"/>
            <p:cNvSpPr/>
            <p:nvPr/>
          </p:nvSpPr>
          <p:spPr>
            <a:xfrm>
              <a:off x="5699318" y="1728717"/>
              <a:ext cx="1332454" cy="1331966"/>
            </a:xfrm>
            <a:custGeom>
              <a:avLst/>
              <a:gdLst/>
              <a:ahLst/>
              <a:cxnLst/>
              <a:rect l="l" t="t" r="r" b="b"/>
              <a:pathLst>
                <a:path w="1449" h="1449" extrusionOk="0">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 name="Google Shape;427;p38"/>
            <p:cNvSpPr/>
            <p:nvPr/>
          </p:nvSpPr>
          <p:spPr>
            <a:xfrm>
              <a:off x="5688550" y="1717949"/>
              <a:ext cx="1354483" cy="1353504"/>
            </a:xfrm>
            <a:custGeom>
              <a:avLst/>
              <a:gdLst/>
              <a:ahLst/>
              <a:cxnLst/>
              <a:rect l="l" t="t" r="r" b="b"/>
              <a:pathLst>
                <a:path w="1473" h="1473" extrusionOk="0">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 name="Google Shape;428;p38"/>
            <p:cNvSpPr/>
            <p:nvPr/>
          </p:nvSpPr>
          <p:spPr>
            <a:xfrm>
              <a:off x="5881418" y="2851172"/>
              <a:ext cx="968257" cy="209512"/>
            </a:xfrm>
            <a:custGeom>
              <a:avLst/>
              <a:gdLst/>
              <a:ahLst/>
              <a:cxnLst/>
              <a:rect l="l" t="t" r="r" b="b"/>
              <a:pathLst>
                <a:path w="1053" h="228" extrusionOk="0">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 name="Google Shape;429;p38"/>
            <p:cNvSpPr/>
            <p:nvPr/>
          </p:nvSpPr>
          <p:spPr>
            <a:xfrm>
              <a:off x="5869670" y="2839913"/>
              <a:ext cx="991753" cy="231540"/>
            </a:xfrm>
            <a:custGeom>
              <a:avLst/>
              <a:gdLst/>
              <a:ahLst/>
              <a:cxnLst/>
              <a:rect l="l" t="t" r="r" b="b"/>
              <a:pathLst>
                <a:path w="1079" h="252" extrusionOk="0">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 name="Google Shape;430;p38"/>
            <p:cNvSpPr/>
            <p:nvPr/>
          </p:nvSpPr>
          <p:spPr>
            <a:xfrm>
              <a:off x="6248553" y="2650472"/>
              <a:ext cx="260910" cy="156155"/>
            </a:xfrm>
            <a:custGeom>
              <a:avLst/>
              <a:gdLst/>
              <a:ahLst/>
              <a:cxnLst/>
              <a:rect l="l" t="t" r="r" b="b"/>
              <a:pathLst>
                <a:path w="533" h="319" extrusionOk="0">
                  <a:moveTo>
                    <a:pt x="67" y="0"/>
                  </a:moveTo>
                  <a:lnTo>
                    <a:pt x="465" y="0"/>
                  </a:lnTo>
                  <a:lnTo>
                    <a:pt x="533" y="319"/>
                  </a:lnTo>
                  <a:lnTo>
                    <a:pt x="0" y="319"/>
                  </a:lnTo>
                  <a:lnTo>
                    <a:pt x="6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1" name="Google Shape;431;p38"/>
            <p:cNvSpPr/>
            <p:nvPr/>
          </p:nvSpPr>
          <p:spPr>
            <a:xfrm>
              <a:off x="6237293" y="2639702"/>
              <a:ext cx="283918" cy="178183"/>
            </a:xfrm>
            <a:custGeom>
              <a:avLst/>
              <a:gdLst/>
              <a:ahLst/>
              <a:cxnLst/>
              <a:rect l="l" t="t" r="r" b="b"/>
              <a:pathLst>
                <a:path w="309" h="194" extrusionOk="0">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 name="Google Shape;432;p38"/>
            <p:cNvSpPr/>
            <p:nvPr/>
          </p:nvSpPr>
          <p:spPr>
            <a:xfrm>
              <a:off x="5795039" y="1864558"/>
              <a:ext cx="1163084" cy="836578"/>
            </a:xfrm>
            <a:custGeom>
              <a:avLst/>
              <a:gdLst/>
              <a:ahLst/>
              <a:cxnLst/>
              <a:rect l="l" t="t" r="r" b="b"/>
              <a:pathLst>
                <a:path w="1265" h="910" extrusionOk="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 name="Google Shape;433;p38"/>
            <p:cNvSpPr/>
            <p:nvPr/>
          </p:nvSpPr>
          <p:spPr>
            <a:xfrm>
              <a:off x="5772745" y="1859418"/>
              <a:ext cx="1185600" cy="858117"/>
            </a:xfrm>
            <a:custGeom>
              <a:avLst/>
              <a:gdLst/>
              <a:ahLst/>
              <a:cxnLst/>
              <a:rect l="l" t="t" r="r" b="b"/>
              <a:pathLst>
                <a:path w="1289" h="934" extrusionOk="0">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4" name="Google Shape;434;p38"/>
            <p:cNvSpPr/>
            <p:nvPr/>
          </p:nvSpPr>
          <p:spPr>
            <a:xfrm>
              <a:off x="5784004" y="2550610"/>
              <a:ext cx="1163084" cy="156155"/>
            </a:xfrm>
            <a:custGeom>
              <a:avLst/>
              <a:gdLst/>
              <a:ahLst/>
              <a:cxnLst/>
              <a:rect l="l" t="t" r="r" b="b"/>
              <a:pathLst>
                <a:path w="1265" h="170" extrusionOk="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5" name="Google Shape;435;p38"/>
            <p:cNvSpPr/>
            <p:nvPr/>
          </p:nvSpPr>
          <p:spPr>
            <a:xfrm>
              <a:off x="5772745" y="2539351"/>
              <a:ext cx="1185600" cy="178183"/>
            </a:xfrm>
            <a:custGeom>
              <a:avLst/>
              <a:gdLst/>
              <a:ahLst/>
              <a:cxnLst/>
              <a:rect l="l" t="t" r="r" b="b"/>
              <a:pathLst>
                <a:path w="1289" h="194" extrusionOk="0">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6" name="Google Shape;436;p38"/>
            <p:cNvSpPr/>
            <p:nvPr/>
          </p:nvSpPr>
          <p:spPr>
            <a:xfrm>
              <a:off x="6351350" y="2601030"/>
              <a:ext cx="55315" cy="55315"/>
            </a:xfrm>
            <a:prstGeom prst="ellipse">
              <a:avLst/>
            </a:pr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7" name="Google Shape;437;p38"/>
            <p:cNvSpPr/>
            <p:nvPr/>
          </p:nvSpPr>
          <p:spPr>
            <a:xfrm>
              <a:off x="6175614" y="2806625"/>
              <a:ext cx="406296" cy="44546"/>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8" name="Google Shape;438;p38"/>
            <p:cNvSpPr/>
            <p:nvPr/>
          </p:nvSpPr>
          <p:spPr>
            <a:xfrm>
              <a:off x="6164846" y="2795857"/>
              <a:ext cx="428325" cy="66084"/>
            </a:xfrm>
            <a:custGeom>
              <a:avLst/>
              <a:gdLst/>
              <a:ahLst/>
              <a:cxnLst/>
              <a:rect l="l" t="t" r="r" b="b"/>
              <a:pathLst>
                <a:path w="466" h="72" extrusionOk="0">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9" name="Google Shape;439;p38"/>
            <p:cNvSpPr/>
            <p:nvPr/>
          </p:nvSpPr>
          <p:spPr>
            <a:xfrm>
              <a:off x="6664639" y="2582429"/>
              <a:ext cx="447904" cy="509094"/>
            </a:xfrm>
            <a:custGeom>
              <a:avLst/>
              <a:gdLst/>
              <a:ahLst/>
              <a:cxnLst/>
              <a:rect l="l" t="t" r="r" b="b"/>
              <a:pathLst>
                <a:path w="487" h="554" extrusionOk="0">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0" name="Google Shape;440;p38"/>
            <p:cNvSpPr/>
            <p:nvPr/>
          </p:nvSpPr>
          <p:spPr>
            <a:xfrm>
              <a:off x="6709184" y="2610331"/>
              <a:ext cx="413639" cy="490492"/>
            </a:xfrm>
            <a:custGeom>
              <a:avLst/>
              <a:gdLst/>
              <a:ahLst/>
              <a:cxnLst/>
              <a:rect l="l" t="t" r="r" b="b"/>
              <a:pathLst>
                <a:path w="450" h="534" extrusionOk="0">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1" name="Google Shape;441;p38"/>
            <p:cNvSpPr/>
            <p:nvPr/>
          </p:nvSpPr>
          <p:spPr>
            <a:xfrm>
              <a:off x="6655828" y="2579981"/>
              <a:ext cx="338254" cy="259931"/>
            </a:xfrm>
            <a:custGeom>
              <a:avLst/>
              <a:gdLst/>
              <a:ahLst/>
              <a:cxnLst/>
              <a:rect l="l" t="t" r="r" b="b"/>
              <a:pathLst>
                <a:path w="368" h="283" extrusionOk="0">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2" name="Google Shape;442;p38"/>
            <p:cNvSpPr/>
            <p:nvPr/>
          </p:nvSpPr>
          <p:spPr>
            <a:xfrm>
              <a:off x="6664639" y="2579981"/>
              <a:ext cx="351471" cy="421471"/>
            </a:xfrm>
            <a:custGeom>
              <a:avLst/>
              <a:gdLst/>
              <a:ahLst/>
              <a:cxnLst/>
              <a:rect l="l" t="t" r="r" b="b"/>
              <a:pathLst>
                <a:path w="382" h="459" extrusionOk="0">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3" name="Google Shape;443;p38"/>
            <p:cNvSpPr/>
            <p:nvPr/>
          </p:nvSpPr>
          <p:spPr>
            <a:xfrm>
              <a:off x="6649953" y="2861941"/>
              <a:ext cx="173778" cy="118462"/>
            </a:xfrm>
            <a:custGeom>
              <a:avLst/>
              <a:gdLst/>
              <a:ahLst/>
              <a:cxnLst/>
              <a:rect l="l" t="t" r="r" b="b"/>
              <a:pathLst>
                <a:path w="189" h="129" extrusionOk="0">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4" name="Google Shape;444;p38"/>
            <p:cNvSpPr/>
            <p:nvPr/>
          </p:nvSpPr>
          <p:spPr>
            <a:xfrm>
              <a:off x="6651911" y="2839913"/>
              <a:ext cx="209511" cy="161539"/>
            </a:xfrm>
            <a:custGeom>
              <a:avLst/>
              <a:gdLst/>
              <a:ahLst/>
              <a:cxnLst/>
              <a:rect l="l" t="t" r="r" b="b"/>
              <a:pathLst>
                <a:path w="228" h="176" extrusionOk="0">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5" name="Google Shape;445;p38"/>
            <p:cNvSpPr/>
            <p:nvPr/>
          </p:nvSpPr>
          <p:spPr>
            <a:xfrm>
              <a:off x="6725338" y="2581939"/>
              <a:ext cx="210980" cy="113567"/>
            </a:xfrm>
            <a:custGeom>
              <a:avLst/>
              <a:gdLst/>
              <a:ahLst/>
              <a:cxnLst/>
              <a:rect l="l" t="t" r="r" b="b"/>
              <a:pathLst>
                <a:path w="229" h="124" extrusionOk="0">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6" name="Google Shape;446;p38"/>
            <p:cNvSpPr/>
            <p:nvPr/>
          </p:nvSpPr>
          <p:spPr>
            <a:xfrm>
              <a:off x="6709184" y="2579981"/>
              <a:ext cx="249162" cy="137553"/>
            </a:xfrm>
            <a:custGeom>
              <a:avLst/>
              <a:gdLst/>
              <a:ahLst/>
              <a:cxnLst/>
              <a:rect l="l" t="t" r="r" b="b"/>
              <a:pathLst>
                <a:path w="271" h="150" extrusionOk="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7" name="Google Shape;447;p38"/>
            <p:cNvSpPr/>
            <p:nvPr/>
          </p:nvSpPr>
          <p:spPr>
            <a:xfrm>
              <a:off x="6728275" y="2642149"/>
              <a:ext cx="525248" cy="524268"/>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8" name="Google Shape;448;p38"/>
            <p:cNvSpPr/>
            <p:nvPr/>
          </p:nvSpPr>
          <p:spPr>
            <a:xfrm>
              <a:off x="6806597" y="2656346"/>
              <a:ext cx="430282" cy="510073"/>
            </a:xfrm>
            <a:custGeom>
              <a:avLst/>
              <a:gdLst/>
              <a:ahLst/>
              <a:cxnLst/>
              <a:rect l="l" t="t" r="r" b="b"/>
              <a:pathLst>
                <a:path w="468" h="555" extrusionOk="0">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9" name="Google Shape;449;p38"/>
            <p:cNvSpPr/>
            <p:nvPr/>
          </p:nvSpPr>
          <p:spPr>
            <a:xfrm>
              <a:off x="6700862" y="2631381"/>
              <a:ext cx="546786" cy="545808"/>
            </a:xfrm>
            <a:custGeom>
              <a:avLst/>
              <a:gdLst/>
              <a:ahLst/>
              <a:cxnLst/>
              <a:rect l="l" t="t" r="r" b="b"/>
              <a:pathLst>
                <a:path w="595" h="594" extrusionOk="0">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50" name="Google Shape;450;p38"/>
            <p:cNvGrpSpPr/>
            <p:nvPr/>
          </p:nvGrpSpPr>
          <p:grpSpPr>
            <a:xfrm>
              <a:off x="6884752" y="2746338"/>
              <a:ext cx="206360" cy="336693"/>
              <a:chOff x="4613275" y="2108200"/>
              <a:chExt cx="211138" cy="344488"/>
            </a:xfrm>
          </p:grpSpPr>
          <p:sp>
            <p:nvSpPr>
              <p:cNvPr id="451" name="Google Shape;451;p38"/>
              <p:cNvSpPr/>
              <p:nvPr/>
            </p:nvSpPr>
            <p:spPr>
              <a:xfrm>
                <a:off x="4613275" y="2228850"/>
                <a:ext cx="128588" cy="223838"/>
              </a:xfrm>
              <a:custGeom>
                <a:avLst/>
                <a:gdLst/>
                <a:ahLst/>
                <a:cxnLst/>
                <a:rect l="l" t="t" r="r" b="b"/>
                <a:pathLst>
                  <a:path w="81" h="141" extrusionOk="0">
                    <a:moveTo>
                      <a:pt x="51" y="141"/>
                    </a:moveTo>
                    <a:lnTo>
                      <a:pt x="33" y="103"/>
                    </a:lnTo>
                    <a:lnTo>
                      <a:pt x="0" y="129"/>
                    </a:lnTo>
                    <a:lnTo>
                      <a:pt x="30" y="0"/>
                    </a:lnTo>
                    <a:lnTo>
                      <a:pt x="81" y="12"/>
                    </a:lnTo>
                    <a:lnTo>
                      <a:pt x="51" y="141"/>
                    </a:lnTo>
                    <a:close/>
                  </a:path>
                </a:pathLst>
              </a:custGeom>
              <a:solidFill>
                <a:srgbClr val="E4F3FE"/>
              </a:solidFill>
              <a:ln w="20625" cap="rnd" cmpd="sng">
                <a:solidFill>
                  <a:srgbClr val="7AC2F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52" name="Google Shape;452;p38"/>
              <p:cNvSpPr/>
              <p:nvPr/>
            </p:nvSpPr>
            <p:spPr>
              <a:xfrm>
                <a:off x="4695825" y="2228850"/>
                <a:ext cx="128588" cy="223838"/>
              </a:xfrm>
              <a:custGeom>
                <a:avLst/>
                <a:gdLst/>
                <a:ahLst/>
                <a:cxnLst/>
                <a:rect l="l" t="t" r="r" b="b"/>
                <a:pathLst>
                  <a:path w="81" h="141" extrusionOk="0">
                    <a:moveTo>
                      <a:pt x="30" y="141"/>
                    </a:moveTo>
                    <a:lnTo>
                      <a:pt x="48" y="103"/>
                    </a:lnTo>
                    <a:lnTo>
                      <a:pt x="81" y="129"/>
                    </a:lnTo>
                    <a:lnTo>
                      <a:pt x="51" y="0"/>
                    </a:lnTo>
                    <a:lnTo>
                      <a:pt x="0" y="12"/>
                    </a:lnTo>
                    <a:lnTo>
                      <a:pt x="30" y="141"/>
                    </a:lnTo>
                    <a:close/>
                  </a:path>
                </a:pathLst>
              </a:custGeom>
              <a:solidFill>
                <a:srgbClr val="E4F3FE"/>
              </a:solidFill>
              <a:ln w="20625" cap="rnd" cmpd="sng">
                <a:solidFill>
                  <a:srgbClr val="7AC2F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53" name="Google Shape;453;p38"/>
              <p:cNvSpPr/>
              <p:nvPr/>
            </p:nvSpPr>
            <p:spPr>
              <a:xfrm>
                <a:off x="4613275" y="2108200"/>
                <a:ext cx="211138" cy="209550"/>
              </a:xfrm>
              <a:prstGeom prst="ellipse">
                <a:avLst/>
              </a:prstGeom>
              <a:solidFill>
                <a:srgbClr val="E4F3FE"/>
              </a:solidFill>
              <a:ln w="20625" cap="rnd" cmpd="sng">
                <a:solidFill>
                  <a:srgbClr val="7AC2F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54" name="Google Shape;454;p38"/>
              <p:cNvSpPr/>
              <p:nvPr/>
            </p:nvSpPr>
            <p:spPr>
              <a:xfrm>
                <a:off x="4649788" y="2151063"/>
                <a:ext cx="138113" cy="131763"/>
              </a:xfrm>
              <a:custGeom>
                <a:avLst/>
                <a:gdLst/>
                <a:ahLst/>
                <a:cxnLst/>
                <a:rect l="l" t="t" r="r" b="b"/>
                <a:pathLst>
                  <a:path w="169" h="160" extrusionOk="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55" name="Google Shape;455;p38"/>
              <p:cNvSpPr/>
              <p:nvPr/>
            </p:nvSpPr>
            <p:spPr>
              <a:xfrm>
                <a:off x="4638675" y="2141538"/>
                <a:ext cx="158750" cy="150813"/>
              </a:xfrm>
              <a:custGeom>
                <a:avLst/>
                <a:gdLst/>
                <a:ahLst/>
                <a:cxnLst/>
                <a:rect l="l" t="t" r="r" b="b"/>
                <a:pathLst>
                  <a:path w="193" h="184" extrusionOk="0">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sp>
          <p:nvSpPr>
            <p:cNvPr id="456" name="Google Shape;456;p38"/>
            <p:cNvSpPr/>
            <p:nvPr/>
          </p:nvSpPr>
          <p:spPr>
            <a:xfrm>
              <a:off x="5855472" y="1939208"/>
              <a:ext cx="1010844" cy="538953"/>
            </a:xfrm>
            <a:prstGeom prst="rect">
              <a:avLst/>
            </a:prstGeom>
            <a:solidFill>
              <a:srgbClr val="FFFFFF"/>
            </a:solidFill>
            <a:ln w="25400" cap="flat" cmpd="sng">
              <a:solidFill>
                <a:srgbClr val="7AC2F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56" name="Google Shape;287;p38">
              <a:extLst>
                <a:ext uri="{FF2B5EF4-FFF2-40B4-BE49-F238E27FC236}">
                  <a16:creationId xmlns:a16="http://schemas.microsoft.com/office/drawing/2014/main" id="{0AFE3F1D-3552-596D-CCD3-062A8A931C9A}"/>
                </a:ext>
              </a:extLst>
            </p:cNvPr>
            <p:cNvSpPr/>
            <p:nvPr/>
          </p:nvSpPr>
          <p:spPr>
            <a:xfrm>
              <a:off x="5374547" y="3329755"/>
              <a:ext cx="2040655" cy="3573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r>
                <a:rPr lang="en-US" sz="1600" b="1" i="0" u="none" strike="noStrike" cap="none">
                  <a:solidFill>
                    <a:srgbClr val="083D65"/>
                  </a:solidFill>
                  <a:latin typeface="Quattrocento Sans"/>
                  <a:ea typeface="Quattrocento Sans"/>
                  <a:cs typeface="Quattrocento Sans"/>
                  <a:sym typeface="Quattrocento Sans"/>
                </a:rPr>
                <a:t>Data Analytics</a:t>
              </a:r>
              <a:endParaRPr/>
            </a:p>
          </p:txBody>
        </p:sp>
        <p:pic>
          <p:nvPicPr>
            <p:cNvPr id="481" name="Graphic 480" descr="Harvey Balls 95% with solid fill">
              <a:extLst>
                <a:ext uri="{FF2B5EF4-FFF2-40B4-BE49-F238E27FC236}">
                  <a16:creationId xmlns:a16="http://schemas.microsoft.com/office/drawing/2014/main" id="{0AB98E1D-6DBA-8E73-43E9-FDAB30044A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0766" y="1981534"/>
              <a:ext cx="501602" cy="501602"/>
            </a:xfrm>
            <a:prstGeom prst="rect">
              <a:avLst/>
            </a:prstGeom>
          </p:spPr>
        </p:pic>
        <p:sp>
          <p:nvSpPr>
            <p:cNvPr id="482" name="Google Shape;288;p38">
              <a:extLst>
                <a:ext uri="{FF2B5EF4-FFF2-40B4-BE49-F238E27FC236}">
                  <a16:creationId xmlns:a16="http://schemas.microsoft.com/office/drawing/2014/main" id="{C9F4F9FA-9E49-919D-9BFD-F66CC1F8934F}"/>
                </a:ext>
              </a:extLst>
            </p:cNvPr>
            <p:cNvSpPr/>
            <p:nvPr/>
          </p:nvSpPr>
          <p:spPr>
            <a:xfrm>
              <a:off x="9872486" y="3441695"/>
              <a:ext cx="2305162" cy="4924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r>
                <a:rPr lang="en-US" sz="1600" b="1">
                  <a:solidFill>
                    <a:srgbClr val="083D65"/>
                  </a:solidFill>
                  <a:latin typeface="Quattrocento Sans"/>
                  <a:sym typeface="Quattrocento Sans"/>
                </a:rPr>
                <a:t>Recommendation</a:t>
              </a:r>
            </a:p>
            <a:p>
              <a:pPr marL="0" marR="0" lvl="0" indent="0" algn="ctr" rtl="0">
                <a:lnSpc>
                  <a:spcPct val="100000"/>
                </a:lnSpc>
                <a:spcBef>
                  <a:spcPts val="0"/>
                </a:spcBef>
                <a:spcAft>
                  <a:spcPts val="0"/>
                </a:spcAft>
                <a:buClr>
                  <a:srgbClr val="083D65"/>
                </a:buClr>
                <a:buSzPts val="1600"/>
                <a:buFont typeface="Quattrocento Sans"/>
                <a:buNone/>
              </a:pPr>
              <a:r>
                <a:rPr lang="en-US" sz="1600" b="1">
                  <a:solidFill>
                    <a:srgbClr val="083D65"/>
                  </a:solidFill>
                  <a:latin typeface="Quattrocento Sans"/>
                  <a:sym typeface="Quattrocento Sans"/>
                </a:rPr>
                <a:t>Takeaways</a:t>
              </a:r>
              <a:endParaRPr/>
            </a:p>
          </p:txBody>
        </p:sp>
        <p:sp>
          <p:nvSpPr>
            <p:cNvPr id="484" name="Google Shape;345;p38">
              <a:extLst>
                <a:ext uri="{FF2B5EF4-FFF2-40B4-BE49-F238E27FC236}">
                  <a16:creationId xmlns:a16="http://schemas.microsoft.com/office/drawing/2014/main" id="{DF7C95E0-48FB-BAF5-F9FE-C87B8D408516}"/>
                </a:ext>
              </a:extLst>
            </p:cNvPr>
            <p:cNvSpPr/>
            <p:nvPr/>
          </p:nvSpPr>
          <p:spPr>
            <a:xfrm>
              <a:off x="10236706" y="1606829"/>
              <a:ext cx="1576724" cy="1575743"/>
            </a:xfrm>
            <a:custGeom>
              <a:avLst/>
              <a:gdLst/>
              <a:ahLst/>
              <a:cxnLst/>
              <a:rect l="l" t="t" r="r" b="b"/>
              <a:pathLst>
                <a:path w="1715" h="1715" extrusionOk="0">
                  <a:moveTo>
                    <a:pt x="1715" y="857"/>
                  </a:moveTo>
                  <a:cubicBezTo>
                    <a:pt x="1715" y="941"/>
                    <a:pt x="1703" y="1021"/>
                    <a:pt x="1681" y="1098"/>
                  </a:cubicBezTo>
                  <a:cubicBezTo>
                    <a:pt x="1613" y="1329"/>
                    <a:pt x="1451" y="1520"/>
                    <a:pt x="1238"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85" name="Google Shape;346;p38">
              <a:extLst>
                <a:ext uri="{FF2B5EF4-FFF2-40B4-BE49-F238E27FC236}">
                  <a16:creationId xmlns:a16="http://schemas.microsoft.com/office/drawing/2014/main" id="{5F08DE40-0388-2512-FF3C-AD2DD39F9B4D}"/>
                </a:ext>
              </a:extLst>
            </p:cNvPr>
            <p:cNvSpPr/>
            <p:nvPr/>
          </p:nvSpPr>
          <p:spPr>
            <a:xfrm>
              <a:off x="10225447" y="1595570"/>
              <a:ext cx="1599241" cy="1598261"/>
            </a:xfrm>
            <a:custGeom>
              <a:avLst/>
              <a:gdLst/>
              <a:ahLst/>
              <a:cxnLst/>
              <a:rect l="l" t="t" r="r" b="b"/>
              <a:pathLst>
                <a:path w="1739" h="1739" extrusionOk="0">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87" name="Google Shape;348;p38">
              <a:extLst>
                <a:ext uri="{FF2B5EF4-FFF2-40B4-BE49-F238E27FC236}">
                  <a16:creationId xmlns:a16="http://schemas.microsoft.com/office/drawing/2014/main" id="{44CC2139-4411-D844-4704-02866AB9F909}"/>
                </a:ext>
              </a:extLst>
            </p:cNvPr>
            <p:cNvSpPr/>
            <p:nvPr/>
          </p:nvSpPr>
          <p:spPr>
            <a:xfrm>
              <a:off x="10347825" y="1717948"/>
              <a:ext cx="1354485" cy="1353504"/>
            </a:xfrm>
            <a:custGeom>
              <a:avLst/>
              <a:gdLst/>
              <a:ahLst/>
              <a:cxnLst/>
              <a:rect l="l" t="t" r="r" b="b"/>
              <a:pathLst>
                <a:path w="1473" h="1473" extrusionOk="0">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89" name="Google Shape;350;p38">
              <a:extLst>
                <a:ext uri="{FF2B5EF4-FFF2-40B4-BE49-F238E27FC236}">
                  <a16:creationId xmlns:a16="http://schemas.microsoft.com/office/drawing/2014/main" id="{AF28AD0F-37EF-0CD0-1599-2B6D41BC6405}"/>
                </a:ext>
              </a:extLst>
            </p:cNvPr>
            <p:cNvSpPr/>
            <p:nvPr/>
          </p:nvSpPr>
          <p:spPr>
            <a:xfrm>
              <a:off x="10328734" y="1982775"/>
              <a:ext cx="1393156" cy="8238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0" name="Google Shape;351;p38">
              <a:extLst>
                <a:ext uri="{FF2B5EF4-FFF2-40B4-BE49-F238E27FC236}">
                  <a16:creationId xmlns:a16="http://schemas.microsoft.com/office/drawing/2014/main" id="{D8EBC7C6-40BE-17BA-B91B-EB31C1A77173}"/>
                </a:ext>
              </a:extLst>
            </p:cNvPr>
            <p:cNvSpPr/>
            <p:nvPr/>
          </p:nvSpPr>
          <p:spPr>
            <a:xfrm>
              <a:off x="10317476" y="1971516"/>
              <a:ext cx="1415184" cy="846369"/>
            </a:xfrm>
            <a:custGeom>
              <a:avLst/>
              <a:gdLst/>
              <a:ahLst/>
              <a:cxnLst/>
              <a:rect l="l" t="t" r="r" b="b"/>
              <a:pathLst>
                <a:path w="1539" h="921" extrusionOk="0">
                  <a:moveTo>
                    <a:pt x="1527" y="12"/>
                  </a:moveTo>
                  <a:cubicBezTo>
                    <a:pt x="1515" y="12"/>
                    <a:pt x="1515" y="12"/>
                    <a:pt x="1515" y="12"/>
                  </a:cubicBezTo>
                  <a:cubicBezTo>
                    <a:pt x="1515" y="897"/>
                    <a:pt x="1515" y="897"/>
                    <a:pt x="1515" y="897"/>
                  </a:cubicBezTo>
                  <a:cubicBezTo>
                    <a:pt x="24" y="897"/>
                    <a:pt x="24" y="897"/>
                    <a:pt x="24" y="897"/>
                  </a:cubicBezTo>
                  <a:cubicBezTo>
                    <a:pt x="24" y="24"/>
                    <a:pt x="24" y="24"/>
                    <a:pt x="24" y="24"/>
                  </a:cubicBezTo>
                  <a:cubicBezTo>
                    <a:pt x="1527" y="24"/>
                    <a:pt x="1527" y="24"/>
                    <a:pt x="1527" y="24"/>
                  </a:cubicBezTo>
                  <a:cubicBezTo>
                    <a:pt x="1527" y="12"/>
                    <a:pt x="1527" y="12"/>
                    <a:pt x="1527" y="12"/>
                  </a:cubicBezTo>
                  <a:cubicBezTo>
                    <a:pt x="1515" y="12"/>
                    <a:pt x="1515" y="12"/>
                    <a:pt x="1515" y="12"/>
                  </a:cubicBezTo>
                  <a:cubicBezTo>
                    <a:pt x="1527" y="12"/>
                    <a:pt x="1527" y="12"/>
                    <a:pt x="1527" y="12"/>
                  </a:cubicBezTo>
                  <a:cubicBezTo>
                    <a:pt x="1527" y="0"/>
                    <a:pt x="1527" y="0"/>
                    <a:pt x="1527" y="0"/>
                  </a:cubicBezTo>
                  <a:cubicBezTo>
                    <a:pt x="12" y="0"/>
                    <a:pt x="12" y="0"/>
                    <a:pt x="12" y="0"/>
                  </a:cubicBezTo>
                  <a:cubicBezTo>
                    <a:pt x="9" y="0"/>
                    <a:pt x="6" y="1"/>
                    <a:pt x="4" y="4"/>
                  </a:cubicBezTo>
                  <a:cubicBezTo>
                    <a:pt x="2" y="6"/>
                    <a:pt x="0" y="9"/>
                    <a:pt x="0" y="12"/>
                  </a:cubicBezTo>
                  <a:cubicBezTo>
                    <a:pt x="0" y="909"/>
                    <a:pt x="0" y="909"/>
                    <a:pt x="0" y="909"/>
                  </a:cubicBezTo>
                  <a:cubicBezTo>
                    <a:pt x="0" y="912"/>
                    <a:pt x="2" y="915"/>
                    <a:pt x="4" y="917"/>
                  </a:cubicBezTo>
                  <a:cubicBezTo>
                    <a:pt x="6" y="919"/>
                    <a:pt x="9" y="921"/>
                    <a:pt x="12" y="921"/>
                  </a:cubicBezTo>
                  <a:cubicBezTo>
                    <a:pt x="1527" y="921"/>
                    <a:pt x="1527" y="921"/>
                    <a:pt x="1527" y="921"/>
                  </a:cubicBezTo>
                  <a:cubicBezTo>
                    <a:pt x="1530" y="921"/>
                    <a:pt x="1533" y="919"/>
                    <a:pt x="1535" y="917"/>
                  </a:cubicBezTo>
                  <a:cubicBezTo>
                    <a:pt x="1538" y="915"/>
                    <a:pt x="1539" y="912"/>
                    <a:pt x="1539" y="909"/>
                  </a:cubicBezTo>
                  <a:cubicBezTo>
                    <a:pt x="1539" y="12"/>
                    <a:pt x="1539" y="12"/>
                    <a:pt x="1539" y="12"/>
                  </a:cubicBezTo>
                  <a:cubicBezTo>
                    <a:pt x="1539" y="9"/>
                    <a:pt x="1538" y="6"/>
                    <a:pt x="1535" y="4"/>
                  </a:cubicBezTo>
                  <a:cubicBezTo>
                    <a:pt x="1533" y="1"/>
                    <a:pt x="1530" y="0"/>
                    <a:pt x="1527" y="0"/>
                  </a:cubicBezTo>
                  <a:cubicBezTo>
                    <a:pt x="1527" y="12"/>
                    <a:pt x="1527" y="12"/>
                    <a:pt x="1527"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1" name="Google Shape;352;p38">
              <a:extLst>
                <a:ext uri="{FF2B5EF4-FFF2-40B4-BE49-F238E27FC236}">
                  <a16:creationId xmlns:a16="http://schemas.microsoft.com/office/drawing/2014/main" id="{3F5F8EAB-E3D0-4BEF-9E05-67008A70605A}"/>
                </a:ext>
              </a:extLst>
            </p:cNvPr>
            <p:cNvSpPr/>
            <p:nvPr/>
          </p:nvSpPr>
          <p:spPr>
            <a:xfrm>
              <a:off x="10328734" y="1982775"/>
              <a:ext cx="1393156" cy="9986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2" name="Google Shape;353;p38">
              <a:extLst>
                <a:ext uri="{FF2B5EF4-FFF2-40B4-BE49-F238E27FC236}">
                  <a16:creationId xmlns:a16="http://schemas.microsoft.com/office/drawing/2014/main" id="{067C6A57-69C0-EBE2-814E-D4BE0F0A5F80}"/>
                </a:ext>
              </a:extLst>
            </p:cNvPr>
            <p:cNvSpPr/>
            <p:nvPr/>
          </p:nvSpPr>
          <p:spPr>
            <a:xfrm>
              <a:off x="10317476" y="1971516"/>
              <a:ext cx="1415184" cy="122378"/>
            </a:xfrm>
            <a:custGeom>
              <a:avLst/>
              <a:gdLst/>
              <a:ahLst/>
              <a:cxnLst/>
              <a:rect l="l" t="t" r="r" b="b"/>
              <a:pathLst>
                <a:path w="1539" h="133" extrusionOk="0">
                  <a:moveTo>
                    <a:pt x="1527" y="12"/>
                  </a:moveTo>
                  <a:cubicBezTo>
                    <a:pt x="1515" y="12"/>
                    <a:pt x="1515" y="12"/>
                    <a:pt x="1515" y="12"/>
                  </a:cubicBezTo>
                  <a:cubicBezTo>
                    <a:pt x="1515" y="109"/>
                    <a:pt x="1515" y="109"/>
                    <a:pt x="1515" y="109"/>
                  </a:cubicBezTo>
                  <a:cubicBezTo>
                    <a:pt x="24" y="109"/>
                    <a:pt x="24" y="109"/>
                    <a:pt x="24" y="109"/>
                  </a:cubicBezTo>
                  <a:cubicBezTo>
                    <a:pt x="24" y="24"/>
                    <a:pt x="24" y="24"/>
                    <a:pt x="24" y="24"/>
                  </a:cubicBezTo>
                  <a:cubicBezTo>
                    <a:pt x="1527" y="24"/>
                    <a:pt x="1527" y="24"/>
                    <a:pt x="1527" y="24"/>
                  </a:cubicBezTo>
                  <a:cubicBezTo>
                    <a:pt x="1527" y="12"/>
                    <a:pt x="1527" y="12"/>
                    <a:pt x="1527" y="12"/>
                  </a:cubicBezTo>
                  <a:cubicBezTo>
                    <a:pt x="1515" y="12"/>
                    <a:pt x="1515" y="12"/>
                    <a:pt x="1515" y="12"/>
                  </a:cubicBezTo>
                  <a:cubicBezTo>
                    <a:pt x="1527" y="12"/>
                    <a:pt x="1527" y="12"/>
                    <a:pt x="1527" y="12"/>
                  </a:cubicBezTo>
                  <a:cubicBezTo>
                    <a:pt x="1527" y="0"/>
                    <a:pt x="1527" y="0"/>
                    <a:pt x="1527" y="0"/>
                  </a:cubicBezTo>
                  <a:cubicBezTo>
                    <a:pt x="12" y="0"/>
                    <a:pt x="12" y="0"/>
                    <a:pt x="12" y="0"/>
                  </a:cubicBezTo>
                  <a:cubicBezTo>
                    <a:pt x="9" y="0"/>
                    <a:pt x="6" y="1"/>
                    <a:pt x="4" y="4"/>
                  </a:cubicBezTo>
                  <a:cubicBezTo>
                    <a:pt x="2" y="6"/>
                    <a:pt x="0" y="9"/>
                    <a:pt x="0" y="12"/>
                  </a:cubicBezTo>
                  <a:cubicBezTo>
                    <a:pt x="0" y="121"/>
                    <a:pt x="0" y="121"/>
                    <a:pt x="0" y="121"/>
                  </a:cubicBezTo>
                  <a:cubicBezTo>
                    <a:pt x="0" y="124"/>
                    <a:pt x="2" y="127"/>
                    <a:pt x="4" y="130"/>
                  </a:cubicBezTo>
                  <a:cubicBezTo>
                    <a:pt x="6" y="132"/>
                    <a:pt x="9" y="133"/>
                    <a:pt x="12" y="133"/>
                  </a:cubicBezTo>
                  <a:cubicBezTo>
                    <a:pt x="1527" y="133"/>
                    <a:pt x="1527" y="133"/>
                    <a:pt x="1527" y="133"/>
                  </a:cubicBezTo>
                  <a:cubicBezTo>
                    <a:pt x="1530" y="133"/>
                    <a:pt x="1533" y="132"/>
                    <a:pt x="1535" y="130"/>
                  </a:cubicBezTo>
                  <a:cubicBezTo>
                    <a:pt x="1538" y="127"/>
                    <a:pt x="1539" y="124"/>
                    <a:pt x="1539" y="121"/>
                  </a:cubicBezTo>
                  <a:cubicBezTo>
                    <a:pt x="1539" y="12"/>
                    <a:pt x="1539" y="12"/>
                    <a:pt x="1539" y="12"/>
                  </a:cubicBezTo>
                  <a:cubicBezTo>
                    <a:pt x="1539" y="9"/>
                    <a:pt x="1538" y="6"/>
                    <a:pt x="1535" y="4"/>
                  </a:cubicBezTo>
                  <a:cubicBezTo>
                    <a:pt x="1533" y="1"/>
                    <a:pt x="1530" y="0"/>
                    <a:pt x="1527" y="0"/>
                  </a:cubicBezTo>
                  <a:lnTo>
                    <a:pt x="1527"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3" name="Google Shape;354;p38">
              <a:extLst>
                <a:ext uri="{FF2B5EF4-FFF2-40B4-BE49-F238E27FC236}">
                  <a16:creationId xmlns:a16="http://schemas.microsoft.com/office/drawing/2014/main" id="{A98AC165-240F-EF2D-9BCE-732D4BFC6602}"/>
                </a:ext>
              </a:extLst>
            </p:cNvPr>
            <p:cNvSpPr/>
            <p:nvPr/>
          </p:nvSpPr>
          <p:spPr>
            <a:xfrm>
              <a:off x="11636225" y="2011167"/>
              <a:ext cx="43077" cy="43077"/>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4" name="Google Shape;355;p38">
              <a:extLst>
                <a:ext uri="{FF2B5EF4-FFF2-40B4-BE49-F238E27FC236}">
                  <a16:creationId xmlns:a16="http://schemas.microsoft.com/office/drawing/2014/main" id="{7051C067-ACE2-94F5-B35A-2C91E1F3583F}"/>
                </a:ext>
              </a:extLst>
            </p:cNvPr>
            <p:cNvSpPr/>
            <p:nvPr/>
          </p:nvSpPr>
          <p:spPr>
            <a:xfrm>
              <a:off x="11554476" y="2011167"/>
              <a:ext cx="42098" cy="43077"/>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5" name="Google Shape;356;p38">
              <a:extLst>
                <a:ext uri="{FF2B5EF4-FFF2-40B4-BE49-F238E27FC236}">
                  <a16:creationId xmlns:a16="http://schemas.microsoft.com/office/drawing/2014/main" id="{FB87B14F-7D9C-0BEE-E893-0F80E8DCCE1C}"/>
                </a:ext>
              </a:extLst>
            </p:cNvPr>
            <p:cNvSpPr/>
            <p:nvPr/>
          </p:nvSpPr>
          <p:spPr>
            <a:xfrm>
              <a:off x="11471749" y="2011167"/>
              <a:ext cx="43077" cy="43077"/>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6" name="Google Shape;357;p38">
              <a:extLst>
                <a:ext uri="{FF2B5EF4-FFF2-40B4-BE49-F238E27FC236}">
                  <a16:creationId xmlns:a16="http://schemas.microsoft.com/office/drawing/2014/main" id="{C6F9EC19-CC4C-57CC-BAA8-93B6E7C14DBD}"/>
                </a:ext>
              </a:extLst>
            </p:cNvPr>
            <p:cNvSpPr/>
            <p:nvPr/>
          </p:nvSpPr>
          <p:spPr>
            <a:xfrm>
              <a:off x="10328734" y="2082636"/>
              <a:ext cx="304967" cy="72399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7" name="Google Shape;358;p38">
              <a:extLst>
                <a:ext uri="{FF2B5EF4-FFF2-40B4-BE49-F238E27FC236}">
                  <a16:creationId xmlns:a16="http://schemas.microsoft.com/office/drawing/2014/main" id="{2E60EFDC-D9EA-4D5D-1FF6-D02462C2FDB2}"/>
                </a:ext>
              </a:extLst>
            </p:cNvPr>
            <p:cNvSpPr/>
            <p:nvPr/>
          </p:nvSpPr>
          <p:spPr>
            <a:xfrm>
              <a:off x="10317476" y="2071867"/>
              <a:ext cx="327485" cy="746018"/>
            </a:xfrm>
            <a:custGeom>
              <a:avLst/>
              <a:gdLst/>
              <a:ahLst/>
              <a:cxnLst/>
              <a:rect l="l" t="t" r="r" b="b"/>
              <a:pathLst>
                <a:path w="356" h="812" extrusionOk="0">
                  <a:moveTo>
                    <a:pt x="344" y="12"/>
                  </a:moveTo>
                  <a:cubicBezTo>
                    <a:pt x="344" y="0"/>
                    <a:pt x="344" y="0"/>
                    <a:pt x="344" y="0"/>
                  </a:cubicBezTo>
                  <a:cubicBezTo>
                    <a:pt x="12" y="0"/>
                    <a:pt x="12" y="0"/>
                    <a:pt x="12" y="0"/>
                  </a:cubicBezTo>
                  <a:cubicBezTo>
                    <a:pt x="9" y="0"/>
                    <a:pt x="6" y="1"/>
                    <a:pt x="4" y="4"/>
                  </a:cubicBezTo>
                  <a:cubicBezTo>
                    <a:pt x="2" y="6"/>
                    <a:pt x="0" y="9"/>
                    <a:pt x="0" y="12"/>
                  </a:cubicBezTo>
                  <a:cubicBezTo>
                    <a:pt x="0" y="800"/>
                    <a:pt x="0" y="800"/>
                    <a:pt x="0" y="800"/>
                  </a:cubicBezTo>
                  <a:cubicBezTo>
                    <a:pt x="0" y="803"/>
                    <a:pt x="2" y="806"/>
                    <a:pt x="4" y="808"/>
                  </a:cubicBezTo>
                  <a:cubicBezTo>
                    <a:pt x="6" y="810"/>
                    <a:pt x="9" y="812"/>
                    <a:pt x="12" y="812"/>
                  </a:cubicBezTo>
                  <a:cubicBezTo>
                    <a:pt x="344" y="812"/>
                    <a:pt x="344" y="812"/>
                    <a:pt x="344" y="812"/>
                  </a:cubicBezTo>
                  <a:cubicBezTo>
                    <a:pt x="347" y="812"/>
                    <a:pt x="350" y="810"/>
                    <a:pt x="353" y="808"/>
                  </a:cubicBezTo>
                  <a:cubicBezTo>
                    <a:pt x="355" y="806"/>
                    <a:pt x="356" y="803"/>
                    <a:pt x="356" y="800"/>
                  </a:cubicBezTo>
                  <a:cubicBezTo>
                    <a:pt x="356" y="12"/>
                    <a:pt x="356" y="12"/>
                    <a:pt x="356" y="12"/>
                  </a:cubicBezTo>
                  <a:cubicBezTo>
                    <a:pt x="356" y="9"/>
                    <a:pt x="355" y="6"/>
                    <a:pt x="353" y="4"/>
                  </a:cubicBezTo>
                  <a:cubicBezTo>
                    <a:pt x="350" y="1"/>
                    <a:pt x="347" y="0"/>
                    <a:pt x="344" y="0"/>
                  </a:cubicBezTo>
                  <a:cubicBezTo>
                    <a:pt x="344" y="12"/>
                    <a:pt x="344" y="12"/>
                    <a:pt x="344" y="12"/>
                  </a:cubicBezTo>
                  <a:cubicBezTo>
                    <a:pt x="332" y="12"/>
                    <a:pt x="332" y="12"/>
                    <a:pt x="332" y="12"/>
                  </a:cubicBezTo>
                  <a:cubicBezTo>
                    <a:pt x="332" y="788"/>
                    <a:pt x="332" y="788"/>
                    <a:pt x="332" y="788"/>
                  </a:cubicBezTo>
                  <a:cubicBezTo>
                    <a:pt x="24" y="788"/>
                    <a:pt x="24" y="788"/>
                    <a:pt x="24" y="788"/>
                  </a:cubicBezTo>
                  <a:cubicBezTo>
                    <a:pt x="24" y="24"/>
                    <a:pt x="24" y="24"/>
                    <a:pt x="24" y="24"/>
                  </a:cubicBezTo>
                  <a:cubicBezTo>
                    <a:pt x="344" y="24"/>
                    <a:pt x="344" y="24"/>
                    <a:pt x="344" y="24"/>
                  </a:cubicBezTo>
                  <a:cubicBezTo>
                    <a:pt x="344" y="12"/>
                    <a:pt x="344" y="12"/>
                    <a:pt x="344" y="12"/>
                  </a:cubicBezTo>
                  <a:cubicBezTo>
                    <a:pt x="332" y="12"/>
                    <a:pt x="332" y="12"/>
                    <a:pt x="332" y="12"/>
                  </a:cubicBezTo>
                  <a:lnTo>
                    <a:pt x="344"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8" name="Google Shape;359;p38">
              <a:extLst>
                <a:ext uri="{FF2B5EF4-FFF2-40B4-BE49-F238E27FC236}">
                  <a16:creationId xmlns:a16="http://schemas.microsoft.com/office/drawing/2014/main" id="{E7A45E35-53E9-8B2A-B9CE-CB0F99A16319}"/>
                </a:ext>
              </a:extLst>
            </p:cNvPr>
            <p:cNvSpPr/>
            <p:nvPr/>
          </p:nvSpPr>
          <p:spPr>
            <a:xfrm>
              <a:off x="10358105" y="2122286"/>
              <a:ext cx="246226"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9" name="Google Shape;360;p38">
              <a:extLst>
                <a:ext uri="{FF2B5EF4-FFF2-40B4-BE49-F238E27FC236}">
                  <a16:creationId xmlns:a16="http://schemas.microsoft.com/office/drawing/2014/main" id="{E9C10CD7-517D-04F5-21B8-D5BE0F3DB1C0}"/>
                </a:ext>
              </a:extLst>
            </p:cNvPr>
            <p:cNvSpPr/>
            <p:nvPr/>
          </p:nvSpPr>
          <p:spPr>
            <a:xfrm>
              <a:off x="10346846" y="2111028"/>
              <a:ext cx="268743" cy="15077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5"/>
                    <a:pt x="289" y="3"/>
                  </a:cubicBezTo>
                  <a:cubicBezTo>
                    <a:pt x="286" y="1"/>
                    <a:pt x="283" y="0"/>
                    <a:pt x="280" y="0"/>
                  </a:cubicBezTo>
                  <a:cubicBezTo>
                    <a:pt x="12" y="0"/>
                    <a:pt x="12" y="0"/>
                    <a:pt x="12" y="0"/>
                  </a:cubicBezTo>
                  <a:cubicBezTo>
                    <a:pt x="9" y="0"/>
                    <a:pt x="6" y="1"/>
                    <a:pt x="4" y="3"/>
                  </a:cubicBezTo>
                  <a:cubicBezTo>
                    <a:pt x="1" y="5"/>
                    <a:pt x="0" y="9"/>
                    <a:pt x="0" y="12"/>
                  </a:cubicBezTo>
                  <a:cubicBezTo>
                    <a:pt x="0" y="152"/>
                    <a:pt x="0" y="152"/>
                    <a:pt x="0" y="152"/>
                  </a:cubicBezTo>
                  <a:cubicBezTo>
                    <a:pt x="0" y="155"/>
                    <a:pt x="1" y="158"/>
                    <a:pt x="4" y="160"/>
                  </a:cubicBezTo>
                  <a:cubicBezTo>
                    <a:pt x="6" y="163"/>
                    <a:pt x="9" y="164"/>
                    <a:pt x="12" y="164"/>
                  </a:cubicBezTo>
                  <a:cubicBezTo>
                    <a:pt x="280" y="164"/>
                    <a:pt x="280" y="164"/>
                    <a:pt x="280" y="164"/>
                  </a:cubicBezTo>
                  <a:cubicBezTo>
                    <a:pt x="283" y="164"/>
                    <a:pt x="286" y="163"/>
                    <a:pt x="289" y="160"/>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0" name="Google Shape;361;p38">
              <a:extLst>
                <a:ext uri="{FF2B5EF4-FFF2-40B4-BE49-F238E27FC236}">
                  <a16:creationId xmlns:a16="http://schemas.microsoft.com/office/drawing/2014/main" id="{FB391B17-4253-22FB-14DD-9BC3A209C217}"/>
                </a:ext>
              </a:extLst>
            </p:cNvPr>
            <p:cNvSpPr/>
            <p:nvPr/>
          </p:nvSpPr>
          <p:spPr>
            <a:xfrm>
              <a:off x="10358105" y="2294106"/>
              <a:ext cx="246226"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1" name="Google Shape;362;p38">
              <a:extLst>
                <a:ext uri="{FF2B5EF4-FFF2-40B4-BE49-F238E27FC236}">
                  <a16:creationId xmlns:a16="http://schemas.microsoft.com/office/drawing/2014/main" id="{0C2DBE4C-74CF-B6FB-2D69-55BA321C91D0}"/>
                </a:ext>
              </a:extLst>
            </p:cNvPr>
            <p:cNvSpPr/>
            <p:nvPr/>
          </p:nvSpPr>
          <p:spPr>
            <a:xfrm>
              <a:off x="10346846" y="2282847"/>
              <a:ext cx="268743" cy="15077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9" y="4"/>
                  </a:cubicBezTo>
                  <a:cubicBezTo>
                    <a:pt x="286" y="1"/>
                    <a:pt x="283" y="0"/>
                    <a:pt x="280" y="0"/>
                  </a:cubicBezTo>
                  <a:cubicBezTo>
                    <a:pt x="12" y="0"/>
                    <a:pt x="12" y="0"/>
                    <a:pt x="12" y="0"/>
                  </a:cubicBezTo>
                  <a:cubicBezTo>
                    <a:pt x="9" y="0"/>
                    <a:pt x="6" y="1"/>
                    <a:pt x="4" y="4"/>
                  </a:cubicBezTo>
                  <a:cubicBezTo>
                    <a:pt x="1" y="6"/>
                    <a:pt x="0" y="9"/>
                    <a:pt x="0" y="12"/>
                  </a:cubicBezTo>
                  <a:cubicBezTo>
                    <a:pt x="0" y="152"/>
                    <a:pt x="0" y="152"/>
                    <a:pt x="0" y="152"/>
                  </a:cubicBezTo>
                  <a:cubicBezTo>
                    <a:pt x="0" y="155"/>
                    <a:pt x="1" y="159"/>
                    <a:pt x="4" y="161"/>
                  </a:cubicBezTo>
                  <a:cubicBezTo>
                    <a:pt x="6" y="163"/>
                    <a:pt x="9" y="164"/>
                    <a:pt x="12" y="164"/>
                  </a:cubicBezTo>
                  <a:cubicBezTo>
                    <a:pt x="280" y="164"/>
                    <a:pt x="280" y="164"/>
                    <a:pt x="280" y="164"/>
                  </a:cubicBezTo>
                  <a:cubicBezTo>
                    <a:pt x="283" y="164"/>
                    <a:pt x="286" y="163"/>
                    <a:pt x="289" y="161"/>
                  </a:cubicBezTo>
                  <a:cubicBezTo>
                    <a:pt x="291" y="159"/>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2" name="Google Shape;363;p38">
              <a:extLst>
                <a:ext uri="{FF2B5EF4-FFF2-40B4-BE49-F238E27FC236}">
                  <a16:creationId xmlns:a16="http://schemas.microsoft.com/office/drawing/2014/main" id="{65380054-44AE-F9A6-13CF-47B70A9020AF}"/>
                </a:ext>
              </a:extLst>
            </p:cNvPr>
            <p:cNvSpPr/>
            <p:nvPr/>
          </p:nvSpPr>
          <p:spPr>
            <a:xfrm>
              <a:off x="10358105" y="2465925"/>
              <a:ext cx="246226" cy="129721"/>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3" name="Google Shape;364;p38">
              <a:extLst>
                <a:ext uri="{FF2B5EF4-FFF2-40B4-BE49-F238E27FC236}">
                  <a16:creationId xmlns:a16="http://schemas.microsoft.com/office/drawing/2014/main" id="{1A1B682D-114E-9669-0CE9-BECCF46A2B6E}"/>
                </a:ext>
              </a:extLst>
            </p:cNvPr>
            <p:cNvSpPr/>
            <p:nvPr/>
          </p:nvSpPr>
          <p:spPr>
            <a:xfrm>
              <a:off x="10346846" y="2454666"/>
              <a:ext cx="268743" cy="151749"/>
            </a:xfrm>
            <a:custGeom>
              <a:avLst/>
              <a:gdLst/>
              <a:ahLst/>
              <a:cxnLst/>
              <a:rect l="l" t="t" r="r" b="b"/>
              <a:pathLst>
                <a:path w="292" h="165" extrusionOk="0">
                  <a:moveTo>
                    <a:pt x="280" y="153"/>
                  </a:moveTo>
                  <a:cubicBezTo>
                    <a:pt x="280" y="141"/>
                    <a:pt x="280" y="141"/>
                    <a:pt x="280" y="141"/>
                  </a:cubicBezTo>
                  <a:cubicBezTo>
                    <a:pt x="24" y="141"/>
                    <a:pt x="24" y="141"/>
                    <a:pt x="24" y="141"/>
                  </a:cubicBezTo>
                  <a:cubicBezTo>
                    <a:pt x="24" y="24"/>
                    <a:pt x="24" y="24"/>
                    <a:pt x="24" y="24"/>
                  </a:cubicBezTo>
                  <a:cubicBezTo>
                    <a:pt x="268" y="24"/>
                    <a:pt x="268" y="24"/>
                    <a:pt x="268" y="24"/>
                  </a:cubicBezTo>
                  <a:cubicBezTo>
                    <a:pt x="268" y="153"/>
                    <a:pt x="268" y="153"/>
                    <a:pt x="268" y="153"/>
                  </a:cubicBezTo>
                  <a:cubicBezTo>
                    <a:pt x="280" y="153"/>
                    <a:pt x="280" y="153"/>
                    <a:pt x="280" y="153"/>
                  </a:cubicBezTo>
                  <a:cubicBezTo>
                    <a:pt x="280" y="141"/>
                    <a:pt x="280" y="141"/>
                    <a:pt x="280" y="141"/>
                  </a:cubicBezTo>
                  <a:cubicBezTo>
                    <a:pt x="280" y="153"/>
                    <a:pt x="280" y="153"/>
                    <a:pt x="280" y="153"/>
                  </a:cubicBezTo>
                  <a:cubicBezTo>
                    <a:pt x="292" y="153"/>
                    <a:pt x="292" y="153"/>
                    <a:pt x="292" y="153"/>
                  </a:cubicBezTo>
                  <a:cubicBezTo>
                    <a:pt x="292" y="12"/>
                    <a:pt x="292" y="12"/>
                    <a:pt x="292" y="12"/>
                  </a:cubicBezTo>
                  <a:cubicBezTo>
                    <a:pt x="292" y="9"/>
                    <a:pt x="291" y="6"/>
                    <a:pt x="289" y="4"/>
                  </a:cubicBezTo>
                  <a:cubicBezTo>
                    <a:pt x="286" y="2"/>
                    <a:pt x="283" y="0"/>
                    <a:pt x="280" y="0"/>
                  </a:cubicBezTo>
                  <a:cubicBezTo>
                    <a:pt x="12" y="0"/>
                    <a:pt x="12" y="0"/>
                    <a:pt x="12" y="0"/>
                  </a:cubicBezTo>
                  <a:cubicBezTo>
                    <a:pt x="9" y="0"/>
                    <a:pt x="6" y="2"/>
                    <a:pt x="4" y="4"/>
                  </a:cubicBezTo>
                  <a:cubicBezTo>
                    <a:pt x="1" y="6"/>
                    <a:pt x="0" y="9"/>
                    <a:pt x="0" y="12"/>
                  </a:cubicBezTo>
                  <a:cubicBezTo>
                    <a:pt x="0" y="153"/>
                    <a:pt x="0" y="153"/>
                    <a:pt x="0" y="153"/>
                  </a:cubicBezTo>
                  <a:cubicBezTo>
                    <a:pt x="0" y="156"/>
                    <a:pt x="1" y="159"/>
                    <a:pt x="4" y="161"/>
                  </a:cubicBezTo>
                  <a:cubicBezTo>
                    <a:pt x="6" y="163"/>
                    <a:pt x="9" y="165"/>
                    <a:pt x="12" y="165"/>
                  </a:cubicBezTo>
                  <a:cubicBezTo>
                    <a:pt x="280" y="165"/>
                    <a:pt x="280" y="165"/>
                    <a:pt x="280" y="165"/>
                  </a:cubicBezTo>
                  <a:cubicBezTo>
                    <a:pt x="283" y="165"/>
                    <a:pt x="286" y="163"/>
                    <a:pt x="289" y="161"/>
                  </a:cubicBezTo>
                  <a:cubicBezTo>
                    <a:pt x="291" y="159"/>
                    <a:pt x="292" y="156"/>
                    <a:pt x="292" y="153"/>
                  </a:cubicBezTo>
                  <a:lnTo>
                    <a:pt x="280" y="153"/>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4" name="Google Shape;365;p38">
              <a:extLst>
                <a:ext uri="{FF2B5EF4-FFF2-40B4-BE49-F238E27FC236}">
                  <a16:creationId xmlns:a16="http://schemas.microsoft.com/office/drawing/2014/main" id="{B8EA9398-0B75-CBB5-C1B7-E4AAB7426DE6}"/>
                </a:ext>
              </a:extLst>
            </p:cNvPr>
            <p:cNvSpPr/>
            <p:nvPr/>
          </p:nvSpPr>
          <p:spPr>
            <a:xfrm>
              <a:off x="10358105" y="2638723"/>
              <a:ext cx="246226"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5" name="Google Shape;366;p38">
              <a:extLst>
                <a:ext uri="{FF2B5EF4-FFF2-40B4-BE49-F238E27FC236}">
                  <a16:creationId xmlns:a16="http://schemas.microsoft.com/office/drawing/2014/main" id="{EB7A2F55-819D-8C7E-F986-A7D0335D8417}"/>
                </a:ext>
              </a:extLst>
            </p:cNvPr>
            <p:cNvSpPr/>
            <p:nvPr/>
          </p:nvSpPr>
          <p:spPr>
            <a:xfrm>
              <a:off x="10346846" y="2627464"/>
              <a:ext cx="268743" cy="15077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8"/>
                    <a:pt x="291" y="5"/>
                    <a:pt x="289" y="3"/>
                  </a:cubicBezTo>
                  <a:cubicBezTo>
                    <a:pt x="286" y="1"/>
                    <a:pt x="283" y="0"/>
                    <a:pt x="280" y="0"/>
                  </a:cubicBezTo>
                  <a:cubicBezTo>
                    <a:pt x="12" y="0"/>
                    <a:pt x="12" y="0"/>
                    <a:pt x="12" y="0"/>
                  </a:cubicBezTo>
                  <a:cubicBezTo>
                    <a:pt x="9" y="0"/>
                    <a:pt x="6" y="1"/>
                    <a:pt x="4" y="3"/>
                  </a:cubicBezTo>
                  <a:cubicBezTo>
                    <a:pt x="1" y="5"/>
                    <a:pt x="0" y="8"/>
                    <a:pt x="0" y="12"/>
                  </a:cubicBezTo>
                  <a:cubicBezTo>
                    <a:pt x="0" y="152"/>
                    <a:pt x="0" y="152"/>
                    <a:pt x="0" y="152"/>
                  </a:cubicBezTo>
                  <a:cubicBezTo>
                    <a:pt x="0" y="155"/>
                    <a:pt x="1" y="158"/>
                    <a:pt x="4" y="160"/>
                  </a:cubicBezTo>
                  <a:cubicBezTo>
                    <a:pt x="6" y="163"/>
                    <a:pt x="9" y="164"/>
                    <a:pt x="12" y="164"/>
                  </a:cubicBezTo>
                  <a:cubicBezTo>
                    <a:pt x="280" y="164"/>
                    <a:pt x="280" y="164"/>
                    <a:pt x="280" y="164"/>
                  </a:cubicBezTo>
                  <a:cubicBezTo>
                    <a:pt x="283" y="164"/>
                    <a:pt x="286" y="163"/>
                    <a:pt x="289" y="160"/>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7" name="Google Shape;368;p38">
              <a:extLst>
                <a:ext uri="{FF2B5EF4-FFF2-40B4-BE49-F238E27FC236}">
                  <a16:creationId xmlns:a16="http://schemas.microsoft.com/office/drawing/2014/main" id="{5EC0E42F-26F7-98E3-792E-E3D07BEF9833}"/>
                </a:ext>
              </a:extLst>
            </p:cNvPr>
            <p:cNvSpPr/>
            <p:nvPr/>
          </p:nvSpPr>
          <p:spPr>
            <a:xfrm>
              <a:off x="10677758" y="2122286"/>
              <a:ext cx="1001545" cy="6378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8" name="Google Shape;369;p38">
              <a:extLst>
                <a:ext uri="{FF2B5EF4-FFF2-40B4-BE49-F238E27FC236}">
                  <a16:creationId xmlns:a16="http://schemas.microsoft.com/office/drawing/2014/main" id="{A3F1AAD4-533B-CCDB-6B0E-A572003B6304}"/>
                </a:ext>
              </a:extLst>
            </p:cNvPr>
            <p:cNvSpPr/>
            <p:nvPr/>
          </p:nvSpPr>
          <p:spPr>
            <a:xfrm>
              <a:off x="10666988" y="2111028"/>
              <a:ext cx="1023573" cy="659864"/>
            </a:xfrm>
            <a:custGeom>
              <a:avLst/>
              <a:gdLst/>
              <a:ahLst/>
              <a:cxnLst/>
              <a:rect l="l" t="t" r="r" b="b"/>
              <a:pathLst>
                <a:path w="1113" h="718" extrusionOk="0">
                  <a:moveTo>
                    <a:pt x="1101" y="706"/>
                  </a:moveTo>
                  <a:cubicBezTo>
                    <a:pt x="1101" y="694"/>
                    <a:pt x="1101" y="694"/>
                    <a:pt x="1101" y="694"/>
                  </a:cubicBezTo>
                  <a:cubicBezTo>
                    <a:pt x="24" y="694"/>
                    <a:pt x="24" y="694"/>
                    <a:pt x="24" y="694"/>
                  </a:cubicBezTo>
                  <a:cubicBezTo>
                    <a:pt x="24" y="24"/>
                    <a:pt x="24" y="24"/>
                    <a:pt x="24" y="24"/>
                  </a:cubicBezTo>
                  <a:cubicBezTo>
                    <a:pt x="1089" y="24"/>
                    <a:pt x="1089" y="24"/>
                    <a:pt x="1089" y="24"/>
                  </a:cubicBezTo>
                  <a:cubicBezTo>
                    <a:pt x="1089" y="706"/>
                    <a:pt x="1089" y="706"/>
                    <a:pt x="1089" y="706"/>
                  </a:cubicBezTo>
                  <a:cubicBezTo>
                    <a:pt x="1101" y="706"/>
                    <a:pt x="1101" y="706"/>
                    <a:pt x="1101" y="706"/>
                  </a:cubicBezTo>
                  <a:cubicBezTo>
                    <a:pt x="1101" y="694"/>
                    <a:pt x="1101" y="694"/>
                    <a:pt x="1101" y="694"/>
                  </a:cubicBezTo>
                  <a:cubicBezTo>
                    <a:pt x="1101" y="706"/>
                    <a:pt x="1101" y="706"/>
                    <a:pt x="1101" y="706"/>
                  </a:cubicBezTo>
                  <a:cubicBezTo>
                    <a:pt x="1113" y="706"/>
                    <a:pt x="1113" y="706"/>
                    <a:pt x="1113" y="706"/>
                  </a:cubicBezTo>
                  <a:cubicBezTo>
                    <a:pt x="1113" y="12"/>
                    <a:pt x="1113" y="12"/>
                    <a:pt x="1113" y="12"/>
                  </a:cubicBezTo>
                  <a:cubicBezTo>
                    <a:pt x="1113" y="9"/>
                    <a:pt x="1112" y="5"/>
                    <a:pt x="1109" y="3"/>
                  </a:cubicBezTo>
                  <a:cubicBezTo>
                    <a:pt x="1107" y="1"/>
                    <a:pt x="1104" y="0"/>
                    <a:pt x="1101" y="0"/>
                  </a:cubicBezTo>
                  <a:cubicBezTo>
                    <a:pt x="12" y="0"/>
                    <a:pt x="12" y="0"/>
                    <a:pt x="12" y="0"/>
                  </a:cubicBezTo>
                  <a:cubicBezTo>
                    <a:pt x="9" y="0"/>
                    <a:pt x="5" y="1"/>
                    <a:pt x="3" y="3"/>
                  </a:cubicBezTo>
                  <a:cubicBezTo>
                    <a:pt x="1" y="5"/>
                    <a:pt x="0" y="9"/>
                    <a:pt x="0" y="12"/>
                  </a:cubicBezTo>
                  <a:cubicBezTo>
                    <a:pt x="0" y="706"/>
                    <a:pt x="0" y="706"/>
                    <a:pt x="0" y="706"/>
                  </a:cubicBezTo>
                  <a:cubicBezTo>
                    <a:pt x="0" y="710"/>
                    <a:pt x="1" y="713"/>
                    <a:pt x="3" y="715"/>
                  </a:cubicBezTo>
                  <a:cubicBezTo>
                    <a:pt x="5" y="717"/>
                    <a:pt x="9" y="718"/>
                    <a:pt x="12" y="718"/>
                  </a:cubicBezTo>
                  <a:cubicBezTo>
                    <a:pt x="1101" y="718"/>
                    <a:pt x="1101" y="718"/>
                    <a:pt x="1101" y="718"/>
                  </a:cubicBezTo>
                  <a:cubicBezTo>
                    <a:pt x="1104" y="718"/>
                    <a:pt x="1107" y="717"/>
                    <a:pt x="1109" y="715"/>
                  </a:cubicBezTo>
                  <a:cubicBezTo>
                    <a:pt x="1112" y="713"/>
                    <a:pt x="1113" y="710"/>
                    <a:pt x="1113" y="706"/>
                  </a:cubicBezTo>
                  <a:cubicBezTo>
                    <a:pt x="1101" y="706"/>
                    <a:pt x="1101" y="706"/>
                    <a:pt x="1101" y="70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9" name="Google Shape;370;p38">
              <a:extLst>
                <a:ext uri="{FF2B5EF4-FFF2-40B4-BE49-F238E27FC236}">
                  <a16:creationId xmlns:a16="http://schemas.microsoft.com/office/drawing/2014/main" id="{842D4A8C-2BFF-3083-A2E8-812F9864858F}"/>
                </a:ext>
              </a:extLst>
            </p:cNvPr>
            <p:cNvSpPr/>
            <p:nvPr/>
          </p:nvSpPr>
          <p:spPr>
            <a:xfrm>
              <a:off x="11324405" y="2594667"/>
              <a:ext cx="447905" cy="496856"/>
            </a:xfrm>
            <a:custGeom>
              <a:avLst/>
              <a:gdLst/>
              <a:ahLst/>
              <a:cxnLst/>
              <a:rect l="l" t="t" r="r" b="b"/>
              <a:pathLst>
                <a:path w="487" h="541" extrusionOk="0">
                  <a:moveTo>
                    <a:pt x="384" y="243"/>
                  </a:moveTo>
                  <a:cubicBezTo>
                    <a:pt x="249" y="243"/>
                    <a:pt x="249" y="243"/>
                    <a:pt x="249" y="243"/>
                  </a:cubicBezTo>
                  <a:cubicBezTo>
                    <a:pt x="237" y="258"/>
                    <a:pt x="224" y="273"/>
                    <a:pt x="210" y="288"/>
                  </a:cubicBezTo>
                  <a:cubicBezTo>
                    <a:pt x="150" y="351"/>
                    <a:pt x="79" y="404"/>
                    <a:pt x="0" y="443"/>
                  </a:cubicBezTo>
                  <a:cubicBezTo>
                    <a:pt x="11" y="478"/>
                    <a:pt x="27" y="511"/>
                    <a:pt x="48" y="541"/>
                  </a:cubicBezTo>
                  <a:cubicBezTo>
                    <a:pt x="49" y="541"/>
                    <a:pt x="50" y="540"/>
                    <a:pt x="50" y="540"/>
                  </a:cubicBezTo>
                  <a:cubicBezTo>
                    <a:pt x="186" y="472"/>
                    <a:pt x="302" y="369"/>
                    <a:pt x="384" y="243"/>
                  </a:cubicBezTo>
                  <a:moveTo>
                    <a:pt x="444" y="0"/>
                  </a:moveTo>
                  <a:cubicBezTo>
                    <a:pt x="444" y="134"/>
                    <a:pt x="444" y="134"/>
                    <a:pt x="444" y="134"/>
                  </a:cubicBezTo>
                  <a:cubicBezTo>
                    <a:pt x="461" y="97"/>
                    <a:pt x="475" y="59"/>
                    <a:pt x="486" y="19"/>
                  </a:cubicBezTo>
                  <a:cubicBezTo>
                    <a:pt x="487" y="19"/>
                    <a:pt x="487" y="18"/>
                    <a:pt x="487" y="17"/>
                  </a:cubicBezTo>
                  <a:cubicBezTo>
                    <a:pt x="473" y="11"/>
                    <a:pt x="459" y="5"/>
                    <a:pt x="444"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0" name="Google Shape;371;p38">
              <a:extLst>
                <a:ext uri="{FF2B5EF4-FFF2-40B4-BE49-F238E27FC236}">
                  <a16:creationId xmlns:a16="http://schemas.microsoft.com/office/drawing/2014/main" id="{A3F93B0C-FCEE-8A06-7950-C41DBEBA7D94}"/>
                </a:ext>
              </a:extLst>
            </p:cNvPr>
            <p:cNvSpPr/>
            <p:nvPr/>
          </p:nvSpPr>
          <p:spPr>
            <a:xfrm>
              <a:off x="11368461" y="2610331"/>
              <a:ext cx="413639" cy="490492"/>
            </a:xfrm>
            <a:custGeom>
              <a:avLst/>
              <a:gdLst/>
              <a:ahLst/>
              <a:cxnLst/>
              <a:rect l="l" t="t" r="r" b="b"/>
              <a:pathLst>
                <a:path w="450" h="534" extrusionOk="0">
                  <a:moveTo>
                    <a:pt x="350" y="226"/>
                  </a:moveTo>
                  <a:cubicBezTo>
                    <a:pt x="336" y="226"/>
                    <a:pt x="336" y="226"/>
                    <a:pt x="336" y="226"/>
                  </a:cubicBezTo>
                  <a:cubicBezTo>
                    <a:pt x="254" y="352"/>
                    <a:pt x="138" y="455"/>
                    <a:pt x="2" y="523"/>
                  </a:cubicBezTo>
                  <a:cubicBezTo>
                    <a:pt x="2" y="523"/>
                    <a:pt x="1" y="524"/>
                    <a:pt x="0" y="524"/>
                  </a:cubicBezTo>
                  <a:cubicBezTo>
                    <a:pt x="3" y="527"/>
                    <a:pt x="5" y="531"/>
                    <a:pt x="7" y="534"/>
                  </a:cubicBezTo>
                  <a:cubicBezTo>
                    <a:pt x="148" y="464"/>
                    <a:pt x="266" y="357"/>
                    <a:pt x="350" y="226"/>
                  </a:cubicBezTo>
                  <a:moveTo>
                    <a:pt x="439" y="0"/>
                  </a:moveTo>
                  <a:cubicBezTo>
                    <a:pt x="439" y="1"/>
                    <a:pt x="439" y="2"/>
                    <a:pt x="438" y="2"/>
                  </a:cubicBezTo>
                  <a:cubicBezTo>
                    <a:pt x="427" y="42"/>
                    <a:pt x="413" y="80"/>
                    <a:pt x="396" y="117"/>
                  </a:cubicBezTo>
                  <a:cubicBezTo>
                    <a:pt x="396" y="145"/>
                    <a:pt x="396" y="145"/>
                    <a:pt x="396" y="145"/>
                  </a:cubicBezTo>
                  <a:cubicBezTo>
                    <a:pt x="418" y="100"/>
                    <a:pt x="436" y="54"/>
                    <a:pt x="450" y="6"/>
                  </a:cubicBezTo>
                  <a:cubicBezTo>
                    <a:pt x="446" y="4"/>
                    <a:pt x="443" y="2"/>
                    <a:pt x="439"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1" name="Google Shape;372;p38">
              <a:extLst>
                <a:ext uri="{FF2B5EF4-FFF2-40B4-BE49-F238E27FC236}">
                  <a16:creationId xmlns:a16="http://schemas.microsoft.com/office/drawing/2014/main" id="{1E02DFF7-C8C9-4514-C2F6-22CA8B833786}"/>
                </a:ext>
              </a:extLst>
            </p:cNvPr>
            <p:cNvSpPr/>
            <p:nvPr/>
          </p:nvSpPr>
          <p:spPr>
            <a:xfrm>
              <a:off x="11309720" y="2817885"/>
              <a:ext cx="215386" cy="162518"/>
            </a:xfrm>
            <a:custGeom>
              <a:avLst/>
              <a:gdLst/>
              <a:ahLst/>
              <a:cxnLst/>
              <a:rect l="l" t="t" r="r" b="b"/>
              <a:pathLst>
                <a:path w="234" h="177" extrusionOk="0">
                  <a:moveTo>
                    <a:pt x="234" y="0"/>
                  </a:moveTo>
                  <a:cubicBezTo>
                    <a:pt x="12" y="0"/>
                    <a:pt x="12" y="0"/>
                    <a:pt x="12" y="0"/>
                  </a:cubicBezTo>
                  <a:cubicBezTo>
                    <a:pt x="4" y="30"/>
                    <a:pt x="0" y="61"/>
                    <a:pt x="0" y="94"/>
                  </a:cubicBezTo>
                  <a:cubicBezTo>
                    <a:pt x="0" y="123"/>
                    <a:pt x="3" y="150"/>
                    <a:pt x="9" y="177"/>
                  </a:cubicBezTo>
                  <a:cubicBezTo>
                    <a:pt x="84" y="139"/>
                    <a:pt x="152" y="89"/>
                    <a:pt x="209" y="28"/>
                  </a:cubicBezTo>
                  <a:cubicBezTo>
                    <a:pt x="217" y="19"/>
                    <a:pt x="226" y="9"/>
                    <a:pt x="234"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2" name="Google Shape;373;p38">
              <a:extLst>
                <a:ext uri="{FF2B5EF4-FFF2-40B4-BE49-F238E27FC236}">
                  <a16:creationId xmlns:a16="http://schemas.microsoft.com/office/drawing/2014/main" id="{A2C842EB-B3EE-8423-0D95-1EDDD35BC679}"/>
                </a:ext>
              </a:extLst>
            </p:cNvPr>
            <p:cNvSpPr/>
            <p:nvPr/>
          </p:nvSpPr>
          <p:spPr>
            <a:xfrm>
              <a:off x="11318042" y="2817885"/>
              <a:ext cx="235456" cy="183568"/>
            </a:xfrm>
            <a:custGeom>
              <a:avLst/>
              <a:gdLst/>
              <a:ahLst/>
              <a:cxnLst/>
              <a:rect l="l" t="t" r="r" b="b"/>
              <a:pathLst>
                <a:path w="256" h="200" extrusionOk="0">
                  <a:moveTo>
                    <a:pt x="256" y="0"/>
                  </a:moveTo>
                  <a:cubicBezTo>
                    <a:pt x="225" y="0"/>
                    <a:pt x="225" y="0"/>
                    <a:pt x="225" y="0"/>
                  </a:cubicBezTo>
                  <a:cubicBezTo>
                    <a:pt x="217" y="9"/>
                    <a:pt x="208" y="19"/>
                    <a:pt x="200" y="28"/>
                  </a:cubicBezTo>
                  <a:cubicBezTo>
                    <a:pt x="143" y="89"/>
                    <a:pt x="75" y="139"/>
                    <a:pt x="0" y="177"/>
                  </a:cubicBezTo>
                  <a:cubicBezTo>
                    <a:pt x="2" y="185"/>
                    <a:pt x="4" y="192"/>
                    <a:pt x="7" y="200"/>
                  </a:cubicBezTo>
                  <a:cubicBezTo>
                    <a:pt x="86" y="161"/>
                    <a:pt x="157" y="108"/>
                    <a:pt x="217" y="45"/>
                  </a:cubicBezTo>
                  <a:cubicBezTo>
                    <a:pt x="231" y="30"/>
                    <a:pt x="244" y="15"/>
                    <a:pt x="256"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3" name="Google Shape;374;p38">
              <a:extLst>
                <a:ext uri="{FF2B5EF4-FFF2-40B4-BE49-F238E27FC236}">
                  <a16:creationId xmlns:a16="http://schemas.microsoft.com/office/drawing/2014/main" id="{2D95B6AE-9310-E951-A8E7-9484B994E47C}"/>
                </a:ext>
              </a:extLst>
            </p:cNvPr>
            <p:cNvSpPr/>
            <p:nvPr/>
          </p:nvSpPr>
          <p:spPr>
            <a:xfrm>
              <a:off x="11328321" y="2584387"/>
              <a:ext cx="382310" cy="211470"/>
            </a:xfrm>
            <a:custGeom>
              <a:avLst/>
              <a:gdLst/>
              <a:ahLst/>
              <a:cxnLst/>
              <a:rect l="l" t="t" r="r" b="b"/>
              <a:pathLst>
                <a:path w="416" h="230" extrusionOk="0">
                  <a:moveTo>
                    <a:pt x="394" y="0"/>
                  </a:moveTo>
                  <a:cubicBezTo>
                    <a:pt x="394" y="191"/>
                    <a:pt x="394" y="191"/>
                    <a:pt x="394" y="191"/>
                  </a:cubicBezTo>
                  <a:cubicBezTo>
                    <a:pt x="394" y="191"/>
                    <a:pt x="394" y="191"/>
                    <a:pt x="394" y="191"/>
                  </a:cubicBezTo>
                  <a:cubicBezTo>
                    <a:pt x="394" y="195"/>
                    <a:pt x="393" y="198"/>
                    <a:pt x="390" y="200"/>
                  </a:cubicBezTo>
                  <a:cubicBezTo>
                    <a:pt x="388" y="202"/>
                    <a:pt x="385" y="203"/>
                    <a:pt x="382" y="203"/>
                  </a:cubicBezTo>
                  <a:cubicBezTo>
                    <a:pt x="10" y="203"/>
                    <a:pt x="10" y="203"/>
                    <a:pt x="10" y="203"/>
                  </a:cubicBezTo>
                  <a:cubicBezTo>
                    <a:pt x="7" y="212"/>
                    <a:pt x="3" y="221"/>
                    <a:pt x="0" y="230"/>
                  </a:cubicBezTo>
                  <a:cubicBezTo>
                    <a:pt x="409" y="230"/>
                    <a:pt x="409" y="230"/>
                    <a:pt x="409" y="230"/>
                  </a:cubicBezTo>
                  <a:cubicBezTo>
                    <a:pt x="411" y="226"/>
                    <a:pt x="414" y="222"/>
                    <a:pt x="416" y="218"/>
                  </a:cubicBezTo>
                  <a:cubicBezTo>
                    <a:pt x="416" y="5"/>
                    <a:pt x="416" y="5"/>
                    <a:pt x="416" y="5"/>
                  </a:cubicBezTo>
                  <a:cubicBezTo>
                    <a:pt x="409" y="3"/>
                    <a:pt x="401" y="1"/>
                    <a:pt x="394"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4" name="Google Shape;375;p38">
              <a:extLst>
                <a:ext uri="{FF2B5EF4-FFF2-40B4-BE49-F238E27FC236}">
                  <a16:creationId xmlns:a16="http://schemas.microsoft.com/office/drawing/2014/main" id="{A5571EDE-A222-A3D1-6A75-33B33DDA049A}"/>
                </a:ext>
              </a:extLst>
            </p:cNvPr>
            <p:cNvSpPr/>
            <p:nvPr/>
          </p:nvSpPr>
          <p:spPr>
            <a:xfrm>
              <a:off x="11320979" y="2589282"/>
              <a:ext cx="411681" cy="228603"/>
            </a:xfrm>
            <a:custGeom>
              <a:avLst/>
              <a:gdLst/>
              <a:ahLst/>
              <a:cxnLst/>
              <a:rect l="l" t="t" r="r" b="b"/>
              <a:pathLst>
                <a:path w="448" h="249" extrusionOk="0">
                  <a:moveTo>
                    <a:pt x="417" y="225"/>
                  </a:moveTo>
                  <a:cubicBezTo>
                    <a:pt x="8" y="225"/>
                    <a:pt x="8" y="225"/>
                    <a:pt x="8" y="225"/>
                  </a:cubicBezTo>
                  <a:cubicBezTo>
                    <a:pt x="5" y="232"/>
                    <a:pt x="3" y="240"/>
                    <a:pt x="0" y="249"/>
                  </a:cubicBezTo>
                  <a:cubicBezTo>
                    <a:pt x="222" y="249"/>
                    <a:pt x="222" y="249"/>
                    <a:pt x="222" y="249"/>
                  </a:cubicBezTo>
                  <a:cubicBezTo>
                    <a:pt x="253" y="249"/>
                    <a:pt x="253" y="249"/>
                    <a:pt x="253" y="249"/>
                  </a:cubicBezTo>
                  <a:cubicBezTo>
                    <a:pt x="388" y="249"/>
                    <a:pt x="388" y="249"/>
                    <a:pt x="388" y="249"/>
                  </a:cubicBezTo>
                  <a:cubicBezTo>
                    <a:pt x="402" y="249"/>
                    <a:pt x="402" y="249"/>
                    <a:pt x="402" y="249"/>
                  </a:cubicBezTo>
                  <a:cubicBezTo>
                    <a:pt x="407" y="241"/>
                    <a:pt x="412" y="233"/>
                    <a:pt x="417" y="225"/>
                  </a:cubicBezTo>
                  <a:moveTo>
                    <a:pt x="424" y="0"/>
                  </a:moveTo>
                  <a:cubicBezTo>
                    <a:pt x="424" y="213"/>
                    <a:pt x="424" y="213"/>
                    <a:pt x="424" y="213"/>
                  </a:cubicBezTo>
                  <a:cubicBezTo>
                    <a:pt x="432" y="198"/>
                    <a:pt x="440" y="183"/>
                    <a:pt x="448" y="168"/>
                  </a:cubicBezTo>
                  <a:cubicBezTo>
                    <a:pt x="448" y="140"/>
                    <a:pt x="448" y="140"/>
                    <a:pt x="448" y="140"/>
                  </a:cubicBezTo>
                  <a:cubicBezTo>
                    <a:pt x="448" y="6"/>
                    <a:pt x="448" y="6"/>
                    <a:pt x="448" y="6"/>
                  </a:cubicBezTo>
                  <a:cubicBezTo>
                    <a:pt x="440" y="4"/>
                    <a:pt x="432" y="2"/>
                    <a:pt x="424"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5" name="Google Shape;376;p38">
              <a:extLst>
                <a:ext uri="{FF2B5EF4-FFF2-40B4-BE49-F238E27FC236}">
                  <a16:creationId xmlns:a16="http://schemas.microsoft.com/office/drawing/2014/main" id="{6AF365A5-4D56-5390-8D79-20261574DE9A}"/>
                </a:ext>
              </a:extLst>
            </p:cNvPr>
            <p:cNvSpPr/>
            <p:nvPr/>
          </p:nvSpPr>
          <p:spPr>
            <a:xfrm>
              <a:off x="11348391" y="2579981"/>
              <a:ext cx="320142" cy="168882"/>
            </a:xfrm>
            <a:custGeom>
              <a:avLst/>
              <a:gdLst/>
              <a:ahLst/>
              <a:cxnLst/>
              <a:rect l="l" t="t" r="r" b="b"/>
              <a:pathLst>
                <a:path w="348" h="184" extrusionOk="0">
                  <a:moveTo>
                    <a:pt x="311" y="0"/>
                  </a:moveTo>
                  <a:cubicBezTo>
                    <a:pt x="177" y="0"/>
                    <a:pt x="60" y="74"/>
                    <a:pt x="0" y="184"/>
                  </a:cubicBezTo>
                  <a:cubicBezTo>
                    <a:pt x="348" y="184"/>
                    <a:pt x="348" y="184"/>
                    <a:pt x="348" y="184"/>
                  </a:cubicBezTo>
                  <a:cubicBezTo>
                    <a:pt x="348" y="2"/>
                    <a:pt x="348" y="2"/>
                    <a:pt x="348" y="2"/>
                  </a:cubicBezTo>
                  <a:cubicBezTo>
                    <a:pt x="336" y="1"/>
                    <a:pt x="323" y="0"/>
                    <a:pt x="311"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6" name="Google Shape;377;p38">
              <a:extLst>
                <a:ext uri="{FF2B5EF4-FFF2-40B4-BE49-F238E27FC236}">
                  <a16:creationId xmlns:a16="http://schemas.microsoft.com/office/drawing/2014/main" id="{67088CD3-2BCC-6DBE-A282-E252ACF2481A}"/>
                </a:ext>
              </a:extLst>
            </p:cNvPr>
            <p:cNvSpPr/>
            <p:nvPr/>
          </p:nvSpPr>
          <p:spPr>
            <a:xfrm>
              <a:off x="11337132" y="2581939"/>
              <a:ext cx="353429" cy="188952"/>
            </a:xfrm>
            <a:custGeom>
              <a:avLst/>
              <a:gdLst/>
              <a:ahLst/>
              <a:cxnLst/>
              <a:rect l="l" t="t" r="r" b="b"/>
              <a:pathLst>
                <a:path w="384" h="206" extrusionOk="0">
                  <a:moveTo>
                    <a:pt x="384" y="194"/>
                  </a:moveTo>
                  <a:cubicBezTo>
                    <a:pt x="384" y="194"/>
                    <a:pt x="384" y="194"/>
                    <a:pt x="384" y="194"/>
                  </a:cubicBezTo>
                  <a:cubicBezTo>
                    <a:pt x="384" y="194"/>
                    <a:pt x="384" y="194"/>
                    <a:pt x="384" y="194"/>
                  </a:cubicBezTo>
                  <a:moveTo>
                    <a:pt x="360" y="0"/>
                  </a:moveTo>
                  <a:cubicBezTo>
                    <a:pt x="360" y="182"/>
                    <a:pt x="360" y="182"/>
                    <a:pt x="360" y="182"/>
                  </a:cubicBezTo>
                  <a:cubicBezTo>
                    <a:pt x="12" y="182"/>
                    <a:pt x="12" y="182"/>
                    <a:pt x="12" y="182"/>
                  </a:cubicBezTo>
                  <a:cubicBezTo>
                    <a:pt x="8" y="190"/>
                    <a:pt x="4" y="198"/>
                    <a:pt x="0" y="206"/>
                  </a:cubicBezTo>
                  <a:cubicBezTo>
                    <a:pt x="372" y="206"/>
                    <a:pt x="372" y="206"/>
                    <a:pt x="372" y="206"/>
                  </a:cubicBezTo>
                  <a:cubicBezTo>
                    <a:pt x="375" y="206"/>
                    <a:pt x="378" y="205"/>
                    <a:pt x="380" y="203"/>
                  </a:cubicBezTo>
                  <a:cubicBezTo>
                    <a:pt x="383" y="201"/>
                    <a:pt x="384" y="198"/>
                    <a:pt x="384" y="194"/>
                  </a:cubicBezTo>
                  <a:cubicBezTo>
                    <a:pt x="372" y="194"/>
                    <a:pt x="372" y="194"/>
                    <a:pt x="372" y="194"/>
                  </a:cubicBezTo>
                  <a:cubicBezTo>
                    <a:pt x="372" y="182"/>
                    <a:pt x="372" y="182"/>
                    <a:pt x="372" y="182"/>
                  </a:cubicBezTo>
                  <a:cubicBezTo>
                    <a:pt x="372" y="194"/>
                    <a:pt x="372" y="194"/>
                    <a:pt x="372" y="194"/>
                  </a:cubicBezTo>
                  <a:cubicBezTo>
                    <a:pt x="384" y="194"/>
                    <a:pt x="384" y="194"/>
                    <a:pt x="384" y="194"/>
                  </a:cubicBezTo>
                  <a:cubicBezTo>
                    <a:pt x="384" y="194"/>
                    <a:pt x="384" y="194"/>
                    <a:pt x="384" y="194"/>
                  </a:cubicBezTo>
                  <a:cubicBezTo>
                    <a:pt x="384" y="194"/>
                    <a:pt x="384" y="194"/>
                    <a:pt x="384" y="194"/>
                  </a:cubicBezTo>
                  <a:cubicBezTo>
                    <a:pt x="384" y="3"/>
                    <a:pt x="384" y="3"/>
                    <a:pt x="384" y="3"/>
                  </a:cubicBezTo>
                  <a:cubicBezTo>
                    <a:pt x="376" y="2"/>
                    <a:pt x="368" y="1"/>
                    <a:pt x="360"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7" name="Google Shape;378;p38">
              <a:extLst>
                <a:ext uri="{FF2B5EF4-FFF2-40B4-BE49-F238E27FC236}">
                  <a16:creationId xmlns:a16="http://schemas.microsoft.com/office/drawing/2014/main" id="{4FFC8614-F1B4-2C22-4778-0ED0703D7AE8}"/>
                </a:ext>
              </a:extLst>
            </p:cNvPr>
            <p:cNvSpPr/>
            <p:nvPr/>
          </p:nvSpPr>
          <p:spPr>
            <a:xfrm>
              <a:off x="11371398" y="2642149"/>
              <a:ext cx="524759" cy="524269"/>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8" name="Google Shape;379;p38">
              <a:extLst>
                <a:ext uri="{FF2B5EF4-FFF2-40B4-BE49-F238E27FC236}">
                  <a16:creationId xmlns:a16="http://schemas.microsoft.com/office/drawing/2014/main" id="{187D211E-0E34-F96C-7668-B5A40EDD20C6}"/>
                </a:ext>
              </a:extLst>
            </p:cNvPr>
            <p:cNvSpPr/>
            <p:nvPr/>
          </p:nvSpPr>
          <p:spPr>
            <a:xfrm>
              <a:off x="11465875" y="2656345"/>
              <a:ext cx="430283" cy="510073"/>
            </a:xfrm>
            <a:custGeom>
              <a:avLst/>
              <a:gdLst/>
              <a:ahLst/>
              <a:cxnLst/>
              <a:rect l="l" t="t" r="r" b="b"/>
              <a:pathLst>
                <a:path w="468" h="555" extrusionOk="0">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9" name="Google Shape;380;p38">
              <a:extLst>
                <a:ext uri="{FF2B5EF4-FFF2-40B4-BE49-F238E27FC236}">
                  <a16:creationId xmlns:a16="http://schemas.microsoft.com/office/drawing/2014/main" id="{E788FAD4-FA77-7EFF-EC5B-9FA3CB69A474}"/>
                </a:ext>
              </a:extLst>
            </p:cNvPr>
            <p:cNvSpPr/>
            <p:nvPr/>
          </p:nvSpPr>
          <p:spPr>
            <a:xfrm>
              <a:off x="11360140" y="2631380"/>
              <a:ext cx="547276" cy="545807"/>
            </a:xfrm>
            <a:custGeom>
              <a:avLst/>
              <a:gdLst/>
              <a:ahLst/>
              <a:cxnLst/>
              <a:rect l="l" t="t" r="r" b="b"/>
              <a:pathLst>
                <a:path w="595" h="594" extrusionOk="0">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26" name="Google Shape;387;p38">
              <a:extLst>
                <a:ext uri="{FF2B5EF4-FFF2-40B4-BE49-F238E27FC236}">
                  <a16:creationId xmlns:a16="http://schemas.microsoft.com/office/drawing/2014/main" id="{F3CAECF6-D4AD-C2A8-3BBD-F61530C8917B}"/>
                </a:ext>
              </a:extLst>
            </p:cNvPr>
            <p:cNvSpPr/>
            <p:nvPr/>
          </p:nvSpPr>
          <p:spPr>
            <a:xfrm>
              <a:off x="11060557" y="2353826"/>
              <a:ext cx="65105" cy="102798"/>
            </a:xfrm>
            <a:custGeom>
              <a:avLst/>
              <a:gdLst/>
              <a:ahLst/>
              <a:cxnLst/>
              <a:rect l="l" t="t" r="r" b="b"/>
              <a:pathLst>
                <a:path w="71" h="112" extrusionOk="0">
                  <a:moveTo>
                    <a:pt x="7" y="98"/>
                  </a:moveTo>
                  <a:cubicBezTo>
                    <a:pt x="28" y="98"/>
                    <a:pt x="28" y="98"/>
                    <a:pt x="28" y="98"/>
                  </a:cubicBezTo>
                  <a:cubicBezTo>
                    <a:pt x="28" y="14"/>
                    <a:pt x="28" y="14"/>
                    <a:pt x="28" y="14"/>
                  </a:cubicBezTo>
                  <a:cubicBezTo>
                    <a:pt x="7" y="14"/>
                    <a:pt x="7" y="14"/>
                    <a:pt x="7" y="14"/>
                  </a:cubicBezTo>
                  <a:cubicBezTo>
                    <a:pt x="5" y="14"/>
                    <a:pt x="3" y="14"/>
                    <a:pt x="2" y="12"/>
                  </a:cubicBezTo>
                  <a:cubicBezTo>
                    <a:pt x="1" y="11"/>
                    <a:pt x="0" y="9"/>
                    <a:pt x="0" y="7"/>
                  </a:cubicBezTo>
                  <a:cubicBezTo>
                    <a:pt x="0" y="5"/>
                    <a:pt x="1" y="4"/>
                    <a:pt x="2" y="2"/>
                  </a:cubicBezTo>
                  <a:cubicBezTo>
                    <a:pt x="3" y="1"/>
                    <a:pt x="5" y="0"/>
                    <a:pt x="7" y="0"/>
                  </a:cubicBezTo>
                  <a:cubicBezTo>
                    <a:pt x="43" y="0"/>
                    <a:pt x="43" y="0"/>
                    <a:pt x="43" y="0"/>
                  </a:cubicBezTo>
                  <a:cubicBezTo>
                    <a:pt x="43" y="98"/>
                    <a:pt x="43" y="98"/>
                    <a:pt x="43" y="98"/>
                  </a:cubicBezTo>
                  <a:cubicBezTo>
                    <a:pt x="57" y="98"/>
                    <a:pt x="57" y="98"/>
                    <a:pt x="57" y="98"/>
                  </a:cubicBezTo>
                  <a:cubicBezTo>
                    <a:pt x="57" y="68"/>
                    <a:pt x="57" y="68"/>
                    <a:pt x="57" y="68"/>
                  </a:cubicBezTo>
                  <a:cubicBezTo>
                    <a:pt x="57" y="67"/>
                    <a:pt x="57" y="65"/>
                    <a:pt x="59" y="63"/>
                  </a:cubicBezTo>
                  <a:cubicBezTo>
                    <a:pt x="60" y="62"/>
                    <a:pt x="62" y="61"/>
                    <a:pt x="64" y="61"/>
                  </a:cubicBezTo>
                  <a:cubicBezTo>
                    <a:pt x="66" y="61"/>
                    <a:pt x="67" y="62"/>
                    <a:pt x="69" y="63"/>
                  </a:cubicBezTo>
                  <a:cubicBezTo>
                    <a:pt x="70" y="65"/>
                    <a:pt x="71" y="66"/>
                    <a:pt x="71" y="68"/>
                  </a:cubicBezTo>
                  <a:cubicBezTo>
                    <a:pt x="71" y="105"/>
                    <a:pt x="71" y="105"/>
                    <a:pt x="71" y="105"/>
                  </a:cubicBezTo>
                  <a:cubicBezTo>
                    <a:pt x="71" y="107"/>
                    <a:pt x="70" y="109"/>
                    <a:pt x="69" y="110"/>
                  </a:cubicBezTo>
                  <a:cubicBezTo>
                    <a:pt x="67" y="111"/>
                    <a:pt x="66" y="112"/>
                    <a:pt x="64" y="112"/>
                  </a:cubicBezTo>
                  <a:cubicBezTo>
                    <a:pt x="7" y="112"/>
                    <a:pt x="7" y="112"/>
                    <a:pt x="7" y="112"/>
                  </a:cubicBezTo>
                  <a:cubicBezTo>
                    <a:pt x="5" y="112"/>
                    <a:pt x="3" y="111"/>
                    <a:pt x="2" y="110"/>
                  </a:cubicBezTo>
                  <a:cubicBezTo>
                    <a:pt x="0" y="109"/>
                    <a:pt x="0" y="107"/>
                    <a:pt x="0" y="105"/>
                  </a:cubicBezTo>
                  <a:cubicBezTo>
                    <a:pt x="0" y="103"/>
                    <a:pt x="0" y="101"/>
                    <a:pt x="2" y="100"/>
                  </a:cubicBezTo>
                  <a:cubicBezTo>
                    <a:pt x="3" y="99"/>
                    <a:pt x="5" y="98"/>
                    <a:pt x="7"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pic>
          <p:nvPicPr>
            <p:cNvPr id="529" name="Graphic 528" descr="Bullseye with solid fill">
              <a:extLst>
                <a:ext uri="{FF2B5EF4-FFF2-40B4-BE49-F238E27FC236}">
                  <a16:creationId xmlns:a16="http://schemas.microsoft.com/office/drawing/2014/main" id="{830B563C-969F-500A-1C2F-3EAEC2C5691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872669" y="2189738"/>
              <a:ext cx="501602" cy="501602"/>
            </a:xfrm>
            <a:prstGeom prst="rect">
              <a:avLst/>
            </a:prstGeom>
          </p:spPr>
        </p:pic>
        <p:pic>
          <p:nvPicPr>
            <p:cNvPr id="530" name="Graphic 529" descr="Research with solid fill">
              <a:extLst>
                <a:ext uri="{FF2B5EF4-FFF2-40B4-BE49-F238E27FC236}">
                  <a16:creationId xmlns:a16="http://schemas.microsoft.com/office/drawing/2014/main" id="{4DEEBDC5-FF8C-9DE5-79A3-452B1A0F8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989339" y="3152850"/>
              <a:ext cx="501602" cy="501602"/>
            </a:xfrm>
            <a:prstGeom prst="rect">
              <a:avLst/>
            </a:prstGeom>
          </p:spPr>
        </p:pic>
      </p:grpSp>
      <p:pic>
        <p:nvPicPr>
          <p:cNvPr id="532" name="Graphic 531" descr="Treasure Map outline">
            <a:extLst>
              <a:ext uri="{FF2B5EF4-FFF2-40B4-BE49-F238E27FC236}">
                <a16:creationId xmlns:a16="http://schemas.microsoft.com/office/drawing/2014/main" id="{A8AD2D80-1E67-134A-68FB-50502A2DA86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093140" y="2706030"/>
            <a:ext cx="501602" cy="5016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39"/>
          <p:cNvGrpSpPr/>
          <p:nvPr/>
        </p:nvGrpSpPr>
        <p:grpSpPr>
          <a:xfrm>
            <a:off x="0" y="4947072"/>
            <a:ext cx="12192000" cy="1909138"/>
            <a:chOff x="0" y="4948862"/>
            <a:chExt cx="12192000" cy="1909138"/>
          </a:xfrm>
        </p:grpSpPr>
        <p:sp>
          <p:nvSpPr>
            <p:cNvPr id="469" name="Google Shape;469;p39"/>
            <p:cNvSpPr/>
            <p:nvPr/>
          </p:nvSpPr>
          <p:spPr>
            <a:xfrm>
              <a:off x="0" y="4948862"/>
              <a:ext cx="12192000" cy="1909138"/>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70" name="Google Shape;470;p39"/>
            <p:cNvSpPr/>
            <p:nvPr/>
          </p:nvSpPr>
          <p:spPr>
            <a:xfrm>
              <a:off x="0" y="5563852"/>
              <a:ext cx="12192000" cy="1294147"/>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098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pic>
        <p:nvPicPr>
          <p:cNvPr id="471" name="Google Shape;471;p39"/>
          <p:cNvPicPr preferRelativeResize="0"/>
          <p:nvPr/>
        </p:nvPicPr>
        <p:blipFill rotWithShape="1">
          <a:blip r:embed="rId3">
            <a:alphaModFix/>
          </a:blip>
          <a:srcRect/>
          <a:stretch/>
        </p:blipFill>
        <p:spPr>
          <a:xfrm>
            <a:off x="547768" y="1073834"/>
            <a:ext cx="4610436" cy="3939436"/>
          </a:xfrm>
          <a:prstGeom prst="rect">
            <a:avLst/>
          </a:prstGeom>
          <a:noFill/>
          <a:ln>
            <a:noFill/>
          </a:ln>
        </p:spPr>
      </p:pic>
      <p:sp>
        <p:nvSpPr>
          <p:cNvPr id="472" name="Google Shape;472;p39"/>
          <p:cNvSpPr/>
          <p:nvPr/>
        </p:nvSpPr>
        <p:spPr>
          <a:xfrm>
            <a:off x="5627464" y="838184"/>
            <a:ext cx="6248537" cy="123110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Business Problem</a:t>
            </a:r>
            <a:endParaRPr/>
          </a:p>
        </p:txBody>
      </p:sp>
      <p:sp>
        <p:nvSpPr>
          <p:cNvPr id="473" name="Google Shape;473;p39"/>
          <p:cNvSpPr/>
          <p:nvPr/>
        </p:nvSpPr>
        <p:spPr>
          <a:xfrm>
            <a:off x="5665564" y="1448771"/>
            <a:ext cx="5474213" cy="930920"/>
          </a:xfrm>
          <a:prstGeom prst="rect">
            <a:avLst/>
          </a:prstGeom>
          <a:noFill/>
          <a:ln>
            <a:noFill/>
          </a:ln>
        </p:spPr>
        <p:txBody>
          <a:bodyPr spcFirstLastPara="1" wrap="square" lIns="0" tIns="0" rIns="0" bIns="0" anchor="t" anchorCtr="0">
            <a:noAutofit/>
          </a:bodyPr>
          <a:lstStyle/>
          <a:p>
            <a:pPr algn="just">
              <a:lnSpc>
                <a:spcPct val="200000"/>
              </a:lnSpc>
              <a:buClr>
                <a:srgbClr val="083D65"/>
              </a:buClr>
              <a:buSzPts val="1800"/>
            </a:pPr>
            <a:r>
              <a:rPr lang="en-US" sz="1800">
                <a:solidFill>
                  <a:srgbClr val="083D65"/>
                </a:solidFill>
                <a:latin typeface="Quattrocento Sans"/>
              </a:rPr>
              <a:t>Craigslist is a website for viewing and posting local advertisements by connecting nearby people to buy or sell</a:t>
            </a:r>
            <a:r>
              <a:rPr lang="en-US" sz="1800">
                <a:solidFill>
                  <a:srgbClr val="083D65"/>
                </a:solidFill>
                <a:latin typeface="Quattrocento Sans"/>
                <a:sym typeface="Quattrocento Sans"/>
              </a:rPr>
              <a:t> anything. However, it is known for :</a:t>
            </a:r>
            <a:endParaRPr sz="1800">
              <a:solidFill>
                <a:srgbClr val="083D65"/>
              </a:solidFill>
              <a:latin typeface="Quattrocento Sans"/>
            </a:endParaRPr>
          </a:p>
        </p:txBody>
      </p:sp>
      <p:grpSp>
        <p:nvGrpSpPr>
          <p:cNvPr id="474" name="Google Shape;474;p39"/>
          <p:cNvGrpSpPr/>
          <p:nvPr/>
        </p:nvGrpSpPr>
        <p:grpSpPr>
          <a:xfrm>
            <a:off x="5693453" y="3451915"/>
            <a:ext cx="5731974" cy="286193"/>
            <a:chOff x="5627464" y="2952869"/>
            <a:chExt cx="5731974" cy="286193"/>
          </a:xfrm>
        </p:grpSpPr>
        <p:sp>
          <p:nvSpPr>
            <p:cNvPr id="475" name="Google Shape;475;p39"/>
            <p:cNvSpPr/>
            <p:nvPr/>
          </p:nvSpPr>
          <p:spPr>
            <a:xfrm>
              <a:off x="6113547" y="2952869"/>
              <a:ext cx="5245891" cy="2769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83D65"/>
                </a:buClr>
                <a:buSzPts val="1800"/>
                <a:buFont typeface="Quattrocento Sans"/>
                <a:buNone/>
              </a:pPr>
              <a:r>
                <a:rPr lang="en-US" sz="1800" b="1" i="0" u="none" strike="noStrike" cap="none">
                  <a:solidFill>
                    <a:srgbClr val="083D65"/>
                  </a:solidFill>
                  <a:latin typeface="Quattrocento Sans"/>
                  <a:ea typeface="Quattrocento Sans"/>
                  <a:cs typeface="Quattrocento Sans"/>
                  <a:sym typeface="Quattrocento Sans"/>
                </a:rPr>
                <a:t>Lack of filtering </a:t>
              </a:r>
              <a:r>
                <a:rPr lang="en-US" sz="1800" b="0" i="0" u="none" strike="noStrike" cap="none">
                  <a:solidFill>
                    <a:srgbClr val="083D65"/>
                  </a:solidFill>
                  <a:latin typeface="Quattrocento Sans"/>
                  <a:ea typeface="Quattrocento Sans"/>
                  <a:cs typeface="Quattrocento Sans"/>
                  <a:sym typeface="Quattrocento Sans"/>
                </a:rPr>
                <a:t>options for quicker search</a:t>
              </a:r>
              <a:endParaRPr/>
            </a:p>
          </p:txBody>
        </p:sp>
        <p:grpSp>
          <p:nvGrpSpPr>
            <p:cNvPr id="476" name="Google Shape;476;p39"/>
            <p:cNvGrpSpPr/>
            <p:nvPr/>
          </p:nvGrpSpPr>
          <p:grpSpPr>
            <a:xfrm>
              <a:off x="5627464" y="2962837"/>
              <a:ext cx="277813" cy="276225"/>
              <a:chOff x="11599863" y="2803525"/>
              <a:chExt cx="277813" cy="276225"/>
            </a:xfrm>
          </p:grpSpPr>
          <p:sp>
            <p:nvSpPr>
              <p:cNvPr id="477" name="Google Shape;477;p39"/>
              <p:cNvSpPr/>
              <p:nvPr/>
            </p:nvSpPr>
            <p:spPr>
              <a:xfrm>
                <a:off x="11599863" y="2803525"/>
                <a:ext cx="277813" cy="276225"/>
              </a:xfrm>
              <a:custGeom>
                <a:avLst/>
                <a:gdLst/>
                <a:ahLst/>
                <a:cxnLst/>
                <a:rect l="l" t="t" r="r" b="b"/>
                <a:pathLst>
                  <a:path w="873" h="873" extrusionOk="0">
                    <a:moveTo>
                      <a:pt x="436" y="843"/>
                    </a:moveTo>
                    <a:lnTo>
                      <a:pt x="415" y="843"/>
                    </a:lnTo>
                    <a:lnTo>
                      <a:pt x="395" y="840"/>
                    </a:lnTo>
                    <a:lnTo>
                      <a:pt x="374" y="838"/>
                    </a:lnTo>
                    <a:lnTo>
                      <a:pt x="355" y="834"/>
                    </a:lnTo>
                    <a:lnTo>
                      <a:pt x="335" y="830"/>
                    </a:lnTo>
                    <a:lnTo>
                      <a:pt x="315" y="824"/>
                    </a:lnTo>
                    <a:lnTo>
                      <a:pt x="297" y="818"/>
                    </a:lnTo>
                    <a:lnTo>
                      <a:pt x="279" y="810"/>
                    </a:lnTo>
                    <a:lnTo>
                      <a:pt x="261" y="803"/>
                    </a:lnTo>
                    <a:lnTo>
                      <a:pt x="242" y="793"/>
                    </a:lnTo>
                    <a:lnTo>
                      <a:pt x="226" y="784"/>
                    </a:lnTo>
                    <a:lnTo>
                      <a:pt x="209" y="773"/>
                    </a:lnTo>
                    <a:lnTo>
                      <a:pt x="193" y="762"/>
                    </a:lnTo>
                    <a:lnTo>
                      <a:pt x="178" y="749"/>
                    </a:lnTo>
                    <a:lnTo>
                      <a:pt x="163" y="736"/>
                    </a:lnTo>
                    <a:lnTo>
                      <a:pt x="149" y="724"/>
                    </a:lnTo>
                    <a:lnTo>
                      <a:pt x="136" y="710"/>
                    </a:lnTo>
                    <a:lnTo>
                      <a:pt x="123" y="695"/>
                    </a:lnTo>
                    <a:lnTo>
                      <a:pt x="110" y="680"/>
                    </a:lnTo>
                    <a:lnTo>
                      <a:pt x="100" y="663"/>
                    </a:lnTo>
                    <a:lnTo>
                      <a:pt x="89" y="646"/>
                    </a:lnTo>
                    <a:lnTo>
                      <a:pt x="79" y="630"/>
                    </a:lnTo>
                    <a:lnTo>
                      <a:pt x="70" y="612"/>
                    </a:lnTo>
                    <a:lnTo>
                      <a:pt x="62" y="594"/>
                    </a:lnTo>
                    <a:lnTo>
                      <a:pt x="55" y="576"/>
                    </a:lnTo>
                    <a:lnTo>
                      <a:pt x="48" y="557"/>
                    </a:lnTo>
                    <a:lnTo>
                      <a:pt x="43" y="538"/>
                    </a:lnTo>
                    <a:lnTo>
                      <a:pt x="39" y="518"/>
                    </a:lnTo>
                    <a:lnTo>
                      <a:pt x="34" y="498"/>
                    </a:lnTo>
                    <a:lnTo>
                      <a:pt x="32" y="478"/>
                    </a:lnTo>
                    <a:lnTo>
                      <a:pt x="30" y="458"/>
                    </a:lnTo>
                    <a:lnTo>
                      <a:pt x="30" y="436"/>
                    </a:lnTo>
                    <a:lnTo>
                      <a:pt x="30" y="416"/>
                    </a:lnTo>
                    <a:lnTo>
                      <a:pt x="32" y="394"/>
                    </a:lnTo>
                    <a:lnTo>
                      <a:pt x="34" y="374"/>
                    </a:lnTo>
                    <a:lnTo>
                      <a:pt x="39" y="355"/>
                    </a:lnTo>
                    <a:lnTo>
                      <a:pt x="43" y="334"/>
                    </a:lnTo>
                    <a:lnTo>
                      <a:pt x="48" y="316"/>
                    </a:lnTo>
                    <a:lnTo>
                      <a:pt x="55" y="297"/>
                    </a:lnTo>
                    <a:lnTo>
                      <a:pt x="62" y="279"/>
                    </a:lnTo>
                    <a:lnTo>
                      <a:pt x="70" y="260"/>
                    </a:lnTo>
                    <a:lnTo>
                      <a:pt x="79" y="243"/>
                    </a:lnTo>
                    <a:lnTo>
                      <a:pt x="89" y="226"/>
                    </a:lnTo>
                    <a:lnTo>
                      <a:pt x="100" y="209"/>
                    </a:lnTo>
                    <a:lnTo>
                      <a:pt x="110" y="193"/>
                    </a:lnTo>
                    <a:lnTo>
                      <a:pt x="123" y="178"/>
                    </a:lnTo>
                    <a:lnTo>
                      <a:pt x="136" y="163"/>
                    </a:lnTo>
                    <a:lnTo>
                      <a:pt x="149" y="149"/>
                    </a:lnTo>
                    <a:lnTo>
                      <a:pt x="163" y="136"/>
                    </a:lnTo>
                    <a:lnTo>
                      <a:pt x="178" y="123"/>
                    </a:lnTo>
                    <a:lnTo>
                      <a:pt x="193" y="111"/>
                    </a:lnTo>
                    <a:lnTo>
                      <a:pt x="209" y="99"/>
                    </a:lnTo>
                    <a:lnTo>
                      <a:pt x="226" y="89"/>
                    </a:lnTo>
                    <a:lnTo>
                      <a:pt x="242" y="79"/>
                    </a:lnTo>
                    <a:lnTo>
                      <a:pt x="261" y="70"/>
                    </a:lnTo>
                    <a:lnTo>
                      <a:pt x="279" y="62"/>
                    </a:lnTo>
                    <a:lnTo>
                      <a:pt x="297" y="54"/>
                    </a:lnTo>
                    <a:lnTo>
                      <a:pt x="315" y="48"/>
                    </a:lnTo>
                    <a:lnTo>
                      <a:pt x="335" y="43"/>
                    </a:lnTo>
                    <a:lnTo>
                      <a:pt x="355" y="38"/>
                    </a:lnTo>
                    <a:lnTo>
                      <a:pt x="374" y="35"/>
                    </a:lnTo>
                    <a:lnTo>
                      <a:pt x="395" y="32"/>
                    </a:lnTo>
                    <a:lnTo>
                      <a:pt x="415" y="31"/>
                    </a:lnTo>
                    <a:lnTo>
                      <a:pt x="436" y="30"/>
                    </a:lnTo>
                    <a:lnTo>
                      <a:pt x="457" y="31"/>
                    </a:lnTo>
                    <a:lnTo>
                      <a:pt x="478" y="32"/>
                    </a:lnTo>
                    <a:lnTo>
                      <a:pt x="499" y="35"/>
                    </a:lnTo>
                    <a:lnTo>
                      <a:pt x="518" y="38"/>
                    </a:lnTo>
                    <a:lnTo>
                      <a:pt x="538" y="43"/>
                    </a:lnTo>
                    <a:lnTo>
                      <a:pt x="557" y="48"/>
                    </a:lnTo>
                    <a:lnTo>
                      <a:pt x="576" y="54"/>
                    </a:lnTo>
                    <a:lnTo>
                      <a:pt x="594" y="62"/>
                    </a:lnTo>
                    <a:lnTo>
                      <a:pt x="612" y="70"/>
                    </a:lnTo>
                    <a:lnTo>
                      <a:pt x="630" y="79"/>
                    </a:lnTo>
                    <a:lnTo>
                      <a:pt x="647" y="89"/>
                    </a:lnTo>
                    <a:lnTo>
                      <a:pt x="664" y="99"/>
                    </a:lnTo>
                    <a:lnTo>
                      <a:pt x="680" y="111"/>
                    </a:lnTo>
                    <a:lnTo>
                      <a:pt x="695" y="123"/>
                    </a:lnTo>
                    <a:lnTo>
                      <a:pt x="710" y="136"/>
                    </a:lnTo>
                    <a:lnTo>
                      <a:pt x="724" y="149"/>
                    </a:lnTo>
                    <a:lnTo>
                      <a:pt x="737" y="163"/>
                    </a:lnTo>
                    <a:lnTo>
                      <a:pt x="750" y="178"/>
                    </a:lnTo>
                    <a:lnTo>
                      <a:pt x="761" y="194"/>
                    </a:lnTo>
                    <a:lnTo>
                      <a:pt x="773" y="209"/>
                    </a:lnTo>
                    <a:lnTo>
                      <a:pt x="784" y="226"/>
                    </a:lnTo>
                    <a:lnTo>
                      <a:pt x="794" y="243"/>
                    </a:lnTo>
                    <a:lnTo>
                      <a:pt x="802" y="260"/>
                    </a:lnTo>
                    <a:lnTo>
                      <a:pt x="811" y="279"/>
                    </a:lnTo>
                    <a:lnTo>
                      <a:pt x="818" y="297"/>
                    </a:lnTo>
                    <a:lnTo>
                      <a:pt x="825" y="316"/>
                    </a:lnTo>
                    <a:lnTo>
                      <a:pt x="830" y="335"/>
                    </a:lnTo>
                    <a:lnTo>
                      <a:pt x="834" y="355"/>
                    </a:lnTo>
                    <a:lnTo>
                      <a:pt x="838" y="374"/>
                    </a:lnTo>
                    <a:lnTo>
                      <a:pt x="841" y="394"/>
                    </a:lnTo>
                    <a:lnTo>
                      <a:pt x="842" y="416"/>
                    </a:lnTo>
                    <a:lnTo>
                      <a:pt x="843" y="436"/>
                    </a:lnTo>
                    <a:lnTo>
                      <a:pt x="842" y="458"/>
                    </a:lnTo>
                    <a:lnTo>
                      <a:pt x="841" y="478"/>
                    </a:lnTo>
                    <a:lnTo>
                      <a:pt x="838" y="498"/>
                    </a:lnTo>
                    <a:lnTo>
                      <a:pt x="834" y="518"/>
                    </a:lnTo>
                    <a:lnTo>
                      <a:pt x="830" y="538"/>
                    </a:lnTo>
                    <a:lnTo>
                      <a:pt x="825" y="557"/>
                    </a:lnTo>
                    <a:lnTo>
                      <a:pt x="818" y="576"/>
                    </a:lnTo>
                    <a:lnTo>
                      <a:pt x="811" y="594"/>
                    </a:lnTo>
                    <a:lnTo>
                      <a:pt x="802" y="612"/>
                    </a:lnTo>
                    <a:lnTo>
                      <a:pt x="794" y="630"/>
                    </a:lnTo>
                    <a:lnTo>
                      <a:pt x="784" y="646"/>
                    </a:lnTo>
                    <a:lnTo>
                      <a:pt x="773" y="663"/>
                    </a:lnTo>
                    <a:lnTo>
                      <a:pt x="761" y="680"/>
                    </a:lnTo>
                    <a:lnTo>
                      <a:pt x="750" y="695"/>
                    </a:lnTo>
                    <a:lnTo>
                      <a:pt x="737" y="710"/>
                    </a:lnTo>
                    <a:lnTo>
                      <a:pt x="724" y="724"/>
                    </a:lnTo>
                    <a:lnTo>
                      <a:pt x="710" y="736"/>
                    </a:lnTo>
                    <a:lnTo>
                      <a:pt x="695" y="749"/>
                    </a:lnTo>
                    <a:lnTo>
                      <a:pt x="680" y="762"/>
                    </a:lnTo>
                    <a:lnTo>
                      <a:pt x="664" y="773"/>
                    </a:lnTo>
                    <a:lnTo>
                      <a:pt x="647" y="784"/>
                    </a:lnTo>
                    <a:lnTo>
                      <a:pt x="630" y="793"/>
                    </a:lnTo>
                    <a:lnTo>
                      <a:pt x="612" y="803"/>
                    </a:lnTo>
                    <a:lnTo>
                      <a:pt x="594" y="810"/>
                    </a:lnTo>
                    <a:lnTo>
                      <a:pt x="576" y="818"/>
                    </a:lnTo>
                    <a:lnTo>
                      <a:pt x="557" y="824"/>
                    </a:lnTo>
                    <a:lnTo>
                      <a:pt x="538" y="830"/>
                    </a:lnTo>
                    <a:lnTo>
                      <a:pt x="518" y="834"/>
                    </a:lnTo>
                    <a:lnTo>
                      <a:pt x="499" y="838"/>
                    </a:lnTo>
                    <a:lnTo>
                      <a:pt x="478" y="840"/>
                    </a:lnTo>
                    <a:lnTo>
                      <a:pt x="457" y="843"/>
                    </a:lnTo>
                    <a:lnTo>
                      <a:pt x="436" y="843"/>
                    </a:lnTo>
                    <a:close/>
                    <a:moveTo>
                      <a:pt x="436" y="0"/>
                    </a:moveTo>
                    <a:lnTo>
                      <a:pt x="414" y="1"/>
                    </a:lnTo>
                    <a:lnTo>
                      <a:pt x="391" y="2"/>
                    </a:lnTo>
                    <a:lnTo>
                      <a:pt x="370" y="5"/>
                    </a:lnTo>
                    <a:lnTo>
                      <a:pt x="349" y="8"/>
                    </a:lnTo>
                    <a:lnTo>
                      <a:pt x="327" y="14"/>
                    </a:lnTo>
                    <a:lnTo>
                      <a:pt x="307" y="19"/>
                    </a:lnTo>
                    <a:lnTo>
                      <a:pt x="286" y="27"/>
                    </a:lnTo>
                    <a:lnTo>
                      <a:pt x="267" y="34"/>
                    </a:lnTo>
                    <a:lnTo>
                      <a:pt x="248" y="43"/>
                    </a:lnTo>
                    <a:lnTo>
                      <a:pt x="228" y="52"/>
                    </a:lnTo>
                    <a:lnTo>
                      <a:pt x="210" y="63"/>
                    </a:lnTo>
                    <a:lnTo>
                      <a:pt x="193" y="75"/>
                    </a:lnTo>
                    <a:lnTo>
                      <a:pt x="176" y="87"/>
                    </a:lnTo>
                    <a:lnTo>
                      <a:pt x="159" y="99"/>
                    </a:lnTo>
                    <a:lnTo>
                      <a:pt x="143" y="113"/>
                    </a:lnTo>
                    <a:lnTo>
                      <a:pt x="128" y="127"/>
                    </a:lnTo>
                    <a:lnTo>
                      <a:pt x="114" y="143"/>
                    </a:lnTo>
                    <a:lnTo>
                      <a:pt x="100" y="158"/>
                    </a:lnTo>
                    <a:lnTo>
                      <a:pt x="87" y="176"/>
                    </a:lnTo>
                    <a:lnTo>
                      <a:pt x="75" y="193"/>
                    </a:lnTo>
                    <a:lnTo>
                      <a:pt x="63" y="210"/>
                    </a:lnTo>
                    <a:lnTo>
                      <a:pt x="53" y="228"/>
                    </a:lnTo>
                    <a:lnTo>
                      <a:pt x="43" y="247"/>
                    </a:lnTo>
                    <a:lnTo>
                      <a:pt x="34" y="267"/>
                    </a:lnTo>
                    <a:lnTo>
                      <a:pt x="27" y="286"/>
                    </a:lnTo>
                    <a:lnTo>
                      <a:pt x="19" y="306"/>
                    </a:lnTo>
                    <a:lnTo>
                      <a:pt x="14" y="328"/>
                    </a:lnTo>
                    <a:lnTo>
                      <a:pt x="9" y="348"/>
                    </a:lnTo>
                    <a:lnTo>
                      <a:pt x="5" y="370"/>
                    </a:lnTo>
                    <a:lnTo>
                      <a:pt x="2" y="392"/>
                    </a:lnTo>
                    <a:lnTo>
                      <a:pt x="0" y="414"/>
                    </a:lnTo>
                    <a:lnTo>
                      <a:pt x="0" y="436"/>
                    </a:lnTo>
                    <a:lnTo>
                      <a:pt x="0" y="459"/>
                    </a:lnTo>
                    <a:lnTo>
                      <a:pt x="2" y="481"/>
                    </a:lnTo>
                    <a:lnTo>
                      <a:pt x="5" y="503"/>
                    </a:lnTo>
                    <a:lnTo>
                      <a:pt x="9" y="524"/>
                    </a:lnTo>
                    <a:lnTo>
                      <a:pt x="14" y="546"/>
                    </a:lnTo>
                    <a:lnTo>
                      <a:pt x="19" y="566"/>
                    </a:lnTo>
                    <a:lnTo>
                      <a:pt x="27" y="586"/>
                    </a:lnTo>
                    <a:lnTo>
                      <a:pt x="34" y="606"/>
                    </a:lnTo>
                    <a:lnTo>
                      <a:pt x="43" y="625"/>
                    </a:lnTo>
                    <a:lnTo>
                      <a:pt x="53" y="644"/>
                    </a:lnTo>
                    <a:lnTo>
                      <a:pt x="63" y="662"/>
                    </a:lnTo>
                    <a:lnTo>
                      <a:pt x="74" y="680"/>
                    </a:lnTo>
                    <a:lnTo>
                      <a:pt x="87" y="697"/>
                    </a:lnTo>
                    <a:lnTo>
                      <a:pt x="100" y="714"/>
                    </a:lnTo>
                    <a:lnTo>
                      <a:pt x="114" y="730"/>
                    </a:lnTo>
                    <a:lnTo>
                      <a:pt x="128" y="745"/>
                    </a:lnTo>
                    <a:lnTo>
                      <a:pt x="143" y="759"/>
                    </a:lnTo>
                    <a:lnTo>
                      <a:pt x="159" y="773"/>
                    </a:lnTo>
                    <a:lnTo>
                      <a:pt x="176" y="786"/>
                    </a:lnTo>
                    <a:lnTo>
                      <a:pt x="192" y="799"/>
                    </a:lnTo>
                    <a:lnTo>
                      <a:pt x="210" y="809"/>
                    </a:lnTo>
                    <a:lnTo>
                      <a:pt x="228" y="820"/>
                    </a:lnTo>
                    <a:lnTo>
                      <a:pt x="248" y="830"/>
                    </a:lnTo>
                    <a:lnTo>
                      <a:pt x="267" y="838"/>
                    </a:lnTo>
                    <a:lnTo>
                      <a:pt x="286" y="846"/>
                    </a:lnTo>
                    <a:lnTo>
                      <a:pt x="307" y="853"/>
                    </a:lnTo>
                    <a:lnTo>
                      <a:pt x="327" y="859"/>
                    </a:lnTo>
                    <a:lnTo>
                      <a:pt x="349" y="864"/>
                    </a:lnTo>
                    <a:lnTo>
                      <a:pt x="370" y="867"/>
                    </a:lnTo>
                    <a:lnTo>
                      <a:pt x="391" y="870"/>
                    </a:lnTo>
                    <a:lnTo>
                      <a:pt x="414" y="873"/>
                    </a:lnTo>
                    <a:lnTo>
                      <a:pt x="436" y="873"/>
                    </a:lnTo>
                    <a:lnTo>
                      <a:pt x="459" y="873"/>
                    </a:lnTo>
                    <a:lnTo>
                      <a:pt x="480" y="870"/>
                    </a:lnTo>
                    <a:lnTo>
                      <a:pt x="503" y="867"/>
                    </a:lnTo>
                    <a:lnTo>
                      <a:pt x="524" y="864"/>
                    </a:lnTo>
                    <a:lnTo>
                      <a:pt x="546" y="859"/>
                    </a:lnTo>
                    <a:lnTo>
                      <a:pt x="566" y="853"/>
                    </a:lnTo>
                    <a:lnTo>
                      <a:pt x="587" y="846"/>
                    </a:lnTo>
                    <a:lnTo>
                      <a:pt x="606" y="838"/>
                    </a:lnTo>
                    <a:lnTo>
                      <a:pt x="625" y="830"/>
                    </a:lnTo>
                    <a:lnTo>
                      <a:pt x="645" y="820"/>
                    </a:lnTo>
                    <a:lnTo>
                      <a:pt x="663" y="809"/>
                    </a:lnTo>
                    <a:lnTo>
                      <a:pt x="680" y="798"/>
                    </a:lnTo>
                    <a:lnTo>
                      <a:pt x="697" y="786"/>
                    </a:lnTo>
                    <a:lnTo>
                      <a:pt x="714" y="773"/>
                    </a:lnTo>
                    <a:lnTo>
                      <a:pt x="729" y="759"/>
                    </a:lnTo>
                    <a:lnTo>
                      <a:pt x="745" y="745"/>
                    </a:lnTo>
                    <a:lnTo>
                      <a:pt x="759" y="730"/>
                    </a:lnTo>
                    <a:lnTo>
                      <a:pt x="773" y="714"/>
                    </a:lnTo>
                    <a:lnTo>
                      <a:pt x="786" y="697"/>
                    </a:lnTo>
                    <a:lnTo>
                      <a:pt x="798" y="680"/>
                    </a:lnTo>
                    <a:lnTo>
                      <a:pt x="810" y="662"/>
                    </a:lnTo>
                    <a:lnTo>
                      <a:pt x="820" y="644"/>
                    </a:lnTo>
                    <a:lnTo>
                      <a:pt x="830" y="625"/>
                    </a:lnTo>
                    <a:lnTo>
                      <a:pt x="839" y="606"/>
                    </a:lnTo>
                    <a:lnTo>
                      <a:pt x="846" y="586"/>
                    </a:lnTo>
                    <a:lnTo>
                      <a:pt x="854" y="566"/>
                    </a:lnTo>
                    <a:lnTo>
                      <a:pt x="859" y="546"/>
                    </a:lnTo>
                    <a:lnTo>
                      <a:pt x="864" y="524"/>
                    </a:lnTo>
                    <a:lnTo>
                      <a:pt x="868" y="503"/>
                    </a:lnTo>
                    <a:lnTo>
                      <a:pt x="871" y="481"/>
                    </a:lnTo>
                    <a:lnTo>
                      <a:pt x="872" y="459"/>
                    </a:lnTo>
                    <a:lnTo>
                      <a:pt x="873" y="436"/>
                    </a:lnTo>
                    <a:lnTo>
                      <a:pt x="872" y="414"/>
                    </a:lnTo>
                    <a:lnTo>
                      <a:pt x="871" y="392"/>
                    </a:lnTo>
                    <a:lnTo>
                      <a:pt x="868" y="370"/>
                    </a:lnTo>
                    <a:lnTo>
                      <a:pt x="864" y="348"/>
                    </a:lnTo>
                    <a:lnTo>
                      <a:pt x="859" y="327"/>
                    </a:lnTo>
                    <a:lnTo>
                      <a:pt x="854" y="306"/>
                    </a:lnTo>
                    <a:lnTo>
                      <a:pt x="846" y="286"/>
                    </a:lnTo>
                    <a:lnTo>
                      <a:pt x="839" y="267"/>
                    </a:lnTo>
                    <a:lnTo>
                      <a:pt x="830" y="247"/>
                    </a:lnTo>
                    <a:lnTo>
                      <a:pt x="820" y="228"/>
                    </a:lnTo>
                    <a:lnTo>
                      <a:pt x="810" y="210"/>
                    </a:lnTo>
                    <a:lnTo>
                      <a:pt x="798" y="193"/>
                    </a:lnTo>
                    <a:lnTo>
                      <a:pt x="786" y="176"/>
                    </a:lnTo>
                    <a:lnTo>
                      <a:pt x="773" y="158"/>
                    </a:lnTo>
                    <a:lnTo>
                      <a:pt x="759" y="143"/>
                    </a:lnTo>
                    <a:lnTo>
                      <a:pt x="745" y="127"/>
                    </a:lnTo>
                    <a:lnTo>
                      <a:pt x="729" y="113"/>
                    </a:lnTo>
                    <a:lnTo>
                      <a:pt x="714" y="99"/>
                    </a:lnTo>
                    <a:lnTo>
                      <a:pt x="697" y="87"/>
                    </a:lnTo>
                    <a:lnTo>
                      <a:pt x="680" y="75"/>
                    </a:lnTo>
                    <a:lnTo>
                      <a:pt x="663" y="63"/>
                    </a:lnTo>
                    <a:lnTo>
                      <a:pt x="645" y="52"/>
                    </a:lnTo>
                    <a:lnTo>
                      <a:pt x="625" y="43"/>
                    </a:lnTo>
                    <a:lnTo>
                      <a:pt x="606" y="34"/>
                    </a:lnTo>
                    <a:lnTo>
                      <a:pt x="587" y="27"/>
                    </a:lnTo>
                    <a:lnTo>
                      <a:pt x="566" y="19"/>
                    </a:lnTo>
                    <a:lnTo>
                      <a:pt x="546" y="14"/>
                    </a:lnTo>
                    <a:lnTo>
                      <a:pt x="524" y="8"/>
                    </a:lnTo>
                    <a:lnTo>
                      <a:pt x="503" y="5"/>
                    </a:lnTo>
                    <a:lnTo>
                      <a:pt x="480" y="2"/>
                    </a:lnTo>
                    <a:lnTo>
                      <a:pt x="459" y="1"/>
                    </a:lnTo>
                    <a:lnTo>
                      <a:pt x="436" y="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8" name="Google Shape;478;p39"/>
              <p:cNvSpPr/>
              <p:nvPr/>
            </p:nvSpPr>
            <p:spPr>
              <a:xfrm>
                <a:off x="11715750" y="2870200"/>
                <a:ext cx="95250" cy="95250"/>
              </a:xfrm>
              <a:custGeom>
                <a:avLst/>
                <a:gdLst/>
                <a:ahLst/>
                <a:cxnLst/>
                <a:rect l="l" t="t" r="r" b="b"/>
                <a:pathLst>
                  <a:path w="301" h="300" extrusionOk="0">
                    <a:moveTo>
                      <a:pt x="75" y="270"/>
                    </a:moveTo>
                    <a:lnTo>
                      <a:pt x="66" y="269"/>
                    </a:lnTo>
                    <a:lnTo>
                      <a:pt x="58" y="267"/>
                    </a:lnTo>
                    <a:lnTo>
                      <a:pt x="50" y="263"/>
                    </a:lnTo>
                    <a:lnTo>
                      <a:pt x="43" y="257"/>
                    </a:lnTo>
                    <a:lnTo>
                      <a:pt x="38" y="251"/>
                    </a:lnTo>
                    <a:lnTo>
                      <a:pt x="34" y="242"/>
                    </a:lnTo>
                    <a:lnTo>
                      <a:pt x="31" y="235"/>
                    </a:lnTo>
                    <a:lnTo>
                      <a:pt x="30" y="225"/>
                    </a:lnTo>
                    <a:lnTo>
                      <a:pt x="31" y="217"/>
                    </a:lnTo>
                    <a:lnTo>
                      <a:pt x="34" y="208"/>
                    </a:lnTo>
                    <a:lnTo>
                      <a:pt x="38" y="200"/>
                    </a:lnTo>
                    <a:lnTo>
                      <a:pt x="43" y="193"/>
                    </a:lnTo>
                    <a:lnTo>
                      <a:pt x="50" y="188"/>
                    </a:lnTo>
                    <a:lnTo>
                      <a:pt x="58" y="183"/>
                    </a:lnTo>
                    <a:lnTo>
                      <a:pt x="66" y="181"/>
                    </a:lnTo>
                    <a:lnTo>
                      <a:pt x="75" y="180"/>
                    </a:lnTo>
                    <a:lnTo>
                      <a:pt x="84" y="181"/>
                    </a:lnTo>
                    <a:lnTo>
                      <a:pt x="93" y="183"/>
                    </a:lnTo>
                    <a:lnTo>
                      <a:pt x="100" y="188"/>
                    </a:lnTo>
                    <a:lnTo>
                      <a:pt x="108" y="193"/>
                    </a:lnTo>
                    <a:lnTo>
                      <a:pt x="113" y="200"/>
                    </a:lnTo>
                    <a:lnTo>
                      <a:pt x="117" y="208"/>
                    </a:lnTo>
                    <a:lnTo>
                      <a:pt x="119" y="217"/>
                    </a:lnTo>
                    <a:lnTo>
                      <a:pt x="121" y="225"/>
                    </a:lnTo>
                    <a:lnTo>
                      <a:pt x="119" y="235"/>
                    </a:lnTo>
                    <a:lnTo>
                      <a:pt x="117" y="242"/>
                    </a:lnTo>
                    <a:lnTo>
                      <a:pt x="113" y="251"/>
                    </a:lnTo>
                    <a:lnTo>
                      <a:pt x="108" y="257"/>
                    </a:lnTo>
                    <a:lnTo>
                      <a:pt x="100" y="263"/>
                    </a:lnTo>
                    <a:lnTo>
                      <a:pt x="93" y="267"/>
                    </a:lnTo>
                    <a:lnTo>
                      <a:pt x="84" y="269"/>
                    </a:lnTo>
                    <a:lnTo>
                      <a:pt x="75" y="270"/>
                    </a:lnTo>
                    <a:close/>
                    <a:moveTo>
                      <a:pt x="275" y="4"/>
                    </a:moveTo>
                    <a:lnTo>
                      <a:pt x="117" y="163"/>
                    </a:lnTo>
                    <a:lnTo>
                      <a:pt x="108" y="158"/>
                    </a:lnTo>
                    <a:lnTo>
                      <a:pt x="97" y="153"/>
                    </a:lnTo>
                    <a:lnTo>
                      <a:pt x="86" y="151"/>
                    </a:lnTo>
                    <a:lnTo>
                      <a:pt x="75" y="150"/>
                    </a:lnTo>
                    <a:lnTo>
                      <a:pt x="68" y="150"/>
                    </a:lnTo>
                    <a:lnTo>
                      <a:pt x="60" y="151"/>
                    </a:lnTo>
                    <a:lnTo>
                      <a:pt x="53" y="153"/>
                    </a:lnTo>
                    <a:lnTo>
                      <a:pt x="47" y="155"/>
                    </a:lnTo>
                    <a:lnTo>
                      <a:pt x="39" y="159"/>
                    </a:lnTo>
                    <a:lnTo>
                      <a:pt x="34" y="163"/>
                    </a:lnTo>
                    <a:lnTo>
                      <a:pt x="27" y="167"/>
                    </a:lnTo>
                    <a:lnTo>
                      <a:pt x="22" y="172"/>
                    </a:lnTo>
                    <a:lnTo>
                      <a:pt x="18" y="177"/>
                    </a:lnTo>
                    <a:lnTo>
                      <a:pt x="13" y="183"/>
                    </a:lnTo>
                    <a:lnTo>
                      <a:pt x="9" y="190"/>
                    </a:lnTo>
                    <a:lnTo>
                      <a:pt x="6" y="196"/>
                    </a:lnTo>
                    <a:lnTo>
                      <a:pt x="4" y="203"/>
                    </a:lnTo>
                    <a:lnTo>
                      <a:pt x="1" y="210"/>
                    </a:lnTo>
                    <a:lnTo>
                      <a:pt x="0" y="218"/>
                    </a:lnTo>
                    <a:lnTo>
                      <a:pt x="0" y="225"/>
                    </a:lnTo>
                    <a:lnTo>
                      <a:pt x="0" y="233"/>
                    </a:lnTo>
                    <a:lnTo>
                      <a:pt x="1" y="240"/>
                    </a:lnTo>
                    <a:lnTo>
                      <a:pt x="4" y="248"/>
                    </a:lnTo>
                    <a:lnTo>
                      <a:pt x="6" y="254"/>
                    </a:lnTo>
                    <a:lnTo>
                      <a:pt x="9" y="261"/>
                    </a:lnTo>
                    <a:lnTo>
                      <a:pt x="13" y="267"/>
                    </a:lnTo>
                    <a:lnTo>
                      <a:pt x="18" y="273"/>
                    </a:lnTo>
                    <a:lnTo>
                      <a:pt x="22" y="279"/>
                    </a:lnTo>
                    <a:lnTo>
                      <a:pt x="27" y="283"/>
                    </a:lnTo>
                    <a:lnTo>
                      <a:pt x="34" y="287"/>
                    </a:lnTo>
                    <a:lnTo>
                      <a:pt x="39" y="292"/>
                    </a:lnTo>
                    <a:lnTo>
                      <a:pt x="47" y="295"/>
                    </a:lnTo>
                    <a:lnTo>
                      <a:pt x="53" y="297"/>
                    </a:lnTo>
                    <a:lnTo>
                      <a:pt x="60" y="299"/>
                    </a:lnTo>
                    <a:lnTo>
                      <a:pt x="68" y="300"/>
                    </a:lnTo>
                    <a:lnTo>
                      <a:pt x="75" y="300"/>
                    </a:lnTo>
                    <a:lnTo>
                      <a:pt x="83" y="300"/>
                    </a:lnTo>
                    <a:lnTo>
                      <a:pt x="90" y="299"/>
                    </a:lnTo>
                    <a:lnTo>
                      <a:pt x="98" y="297"/>
                    </a:lnTo>
                    <a:lnTo>
                      <a:pt x="104" y="295"/>
                    </a:lnTo>
                    <a:lnTo>
                      <a:pt x="111" y="292"/>
                    </a:lnTo>
                    <a:lnTo>
                      <a:pt x="117" y="287"/>
                    </a:lnTo>
                    <a:lnTo>
                      <a:pt x="124" y="283"/>
                    </a:lnTo>
                    <a:lnTo>
                      <a:pt x="129" y="279"/>
                    </a:lnTo>
                    <a:lnTo>
                      <a:pt x="133" y="273"/>
                    </a:lnTo>
                    <a:lnTo>
                      <a:pt x="138" y="267"/>
                    </a:lnTo>
                    <a:lnTo>
                      <a:pt x="142" y="261"/>
                    </a:lnTo>
                    <a:lnTo>
                      <a:pt x="145" y="254"/>
                    </a:lnTo>
                    <a:lnTo>
                      <a:pt x="147" y="248"/>
                    </a:lnTo>
                    <a:lnTo>
                      <a:pt x="149" y="240"/>
                    </a:lnTo>
                    <a:lnTo>
                      <a:pt x="151" y="233"/>
                    </a:lnTo>
                    <a:lnTo>
                      <a:pt x="151" y="225"/>
                    </a:lnTo>
                    <a:lnTo>
                      <a:pt x="149" y="214"/>
                    </a:lnTo>
                    <a:lnTo>
                      <a:pt x="147" y="204"/>
                    </a:lnTo>
                    <a:lnTo>
                      <a:pt x="143" y="193"/>
                    </a:lnTo>
                    <a:lnTo>
                      <a:pt x="138" y="184"/>
                    </a:lnTo>
                    <a:lnTo>
                      <a:pt x="296" y="26"/>
                    </a:lnTo>
                    <a:lnTo>
                      <a:pt x="299" y="22"/>
                    </a:lnTo>
                    <a:lnTo>
                      <a:pt x="300" y="20"/>
                    </a:lnTo>
                    <a:lnTo>
                      <a:pt x="301" y="17"/>
                    </a:lnTo>
                    <a:lnTo>
                      <a:pt x="301" y="15"/>
                    </a:lnTo>
                    <a:lnTo>
                      <a:pt x="301" y="12"/>
                    </a:lnTo>
                    <a:lnTo>
                      <a:pt x="300" y="9"/>
                    </a:lnTo>
                    <a:lnTo>
                      <a:pt x="299" y="6"/>
                    </a:lnTo>
                    <a:lnTo>
                      <a:pt x="296" y="4"/>
                    </a:lnTo>
                    <a:lnTo>
                      <a:pt x="294" y="2"/>
                    </a:lnTo>
                    <a:lnTo>
                      <a:pt x="292" y="1"/>
                    </a:lnTo>
                    <a:lnTo>
                      <a:pt x="289" y="0"/>
                    </a:lnTo>
                    <a:lnTo>
                      <a:pt x="286" y="0"/>
                    </a:lnTo>
                    <a:lnTo>
                      <a:pt x="284" y="0"/>
                    </a:lnTo>
                    <a:lnTo>
                      <a:pt x="280" y="1"/>
                    </a:lnTo>
                    <a:lnTo>
                      <a:pt x="278" y="2"/>
                    </a:lnTo>
                    <a:lnTo>
                      <a:pt x="275" y="4"/>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9" name="Google Shape;479;p39"/>
              <p:cNvSpPr/>
              <p:nvPr/>
            </p:nvSpPr>
            <p:spPr>
              <a:xfrm>
                <a:off x="11628438" y="2936875"/>
                <a:ext cx="28575" cy="9525"/>
              </a:xfrm>
              <a:custGeom>
                <a:avLst/>
                <a:gdLst/>
                <a:ahLst/>
                <a:cxnLst/>
                <a:rect l="l" t="t" r="r" b="b"/>
                <a:pathLst>
                  <a:path w="90" h="30" extrusionOk="0">
                    <a:moveTo>
                      <a:pt x="90" y="15"/>
                    </a:moveTo>
                    <a:lnTo>
                      <a:pt x="90" y="12"/>
                    </a:lnTo>
                    <a:lnTo>
                      <a:pt x="89" y="10"/>
                    </a:lnTo>
                    <a:lnTo>
                      <a:pt x="88" y="7"/>
                    </a:lnTo>
                    <a:lnTo>
                      <a:pt x="86" y="4"/>
                    </a:lnTo>
                    <a:lnTo>
                      <a:pt x="84" y="2"/>
                    </a:lnTo>
                    <a:lnTo>
                      <a:pt x="82" y="1"/>
                    </a:lnTo>
                    <a:lnTo>
                      <a:pt x="78" y="0"/>
                    </a:lnTo>
                    <a:lnTo>
                      <a:pt x="75" y="0"/>
                    </a:lnTo>
                    <a:lnTo>
                      <a:pt x="15" y="0"/>
                    </a:lnTo>
                    <a:lnTo>
                      <a:pt x="12" y="0"/>
                    </a:lnTo>
                    <a:lnTo>
                      <a:pt x="10" y="1"/>
                    </a:lnTo>
                    <a:lnTo>
                      <a:pt x="6" y="2"/>
                    </a:lnTo>
                    <a:lnTo>
                      <a:pt x="4" y="4"/>
                    </a:lnTo>
                    <a:lnTo>
                      <a:pt x="3" y="7"/>
                    </a:lnTo>
                    <a:lnTo>
                      <a:pt x="1" y="10"/>
                    </a:lnTo>
                    <a:lnTo>
                      <a:pt x="0" y="12"/>
                    </a:lnTo>
                    <a:lnTo>
                      <a:pt x="0" y="15"/>
                    </a:lnTo>
                    <a:lnTo>
                      <a:pt x="0" y="18"/>
                    </a:lnTo>
                    <a:lnTo>
                      <a:pt x="1" y="22"/>
                    </a:lnTo>
                    <a:lnTo>
                      <a:pt x="3" y="24"/>
                    </a:lnTo>
                    <a:lnTo>
                      <a:pt x="4" y="26"/>
                    </a:lnTo>
                    <a:lnTo>
                      <a:pt x="6" y="28"/>
                    </a:lnTo>
                    <a:lnTo>
                      <a:pt x="10" y="29"/>
                    </a:lnTo>
                    <a:lnTo>
                      <a:pt x="12" y="30"/>
                    </a:lnTo>
                    <a:lnTo>
                      <a:pt x="15" y="30"/>
                    </a:lnTo>
                    <a:lnTo>
                      <a:pt x="75" y="30"/>
                    </a:lnTo>
                    <a:lnTo>
                      <a:pt x="78" y="30"/>
                    </a:lnTo>
                    <a:lnTo>
                      <a:pt x="82" y="29"/>
                    </a:lnTo>
                    <a:lnTo>
                      <a:pt x="84" y="28"/>
                    </a:lnTo>
                    <a:lnTo>
                      <a:pt x="86" y="26"/>
                    </a:lnTo>
                    <a:lnTo>
                      <a:pt x="88" y="24"/>
                    </a:lnTo>
                    <a:lnTo>
                      <a:pt x="89" y="22"/>
                    </a:lnTo>
                    <a:lnTo>
                      <a:pt x="90" y="18"/>
                    </a:lnTo>
                    <a:lnTo>
                      <a:pt x="90" y="15"/>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0" name="Google Shape;480;p39"/>
              <p:cNvSpPr/>
              <p:nvPr/>
            </p:nvSpPr>
            <p:spPr>
              <a:xfrm>
                <a:off x="11637963" y="2897188"/>
                <a:ext cx="26988" cy="15875"/>
              </a:xfrm>
              <a:custGeom>
                <a:avLst/>
                <a:gdLst/>
                <a:ahLst/>
                <a:cxnLst/>
                <a:rect l="l" t="t" r="r" b="b"/>
                <a:pathLst>
                  <a:path w="85" h="52" extrusionOk="0">
                    <a:moveTo>
                      <a:pt x="76" y="23"/>
                    </a:moveTo>
                    <a:lnTo>
                      <a:pt x="20" y="1"/>
                    </a:lnTo>
                    <a:lnTo>
                      <a:pt x="17" y="0"/>
                    </a:lnTo>
                    <a:lnTo>
                      <a:pt x="15" y="0"/>
                    </a:lnTo>
                    <a:lnTo>
                      <a:pt x="12" y="0"/>
                    </a:lnTo>
                    <a:lnTo>
                      <a:pt x="8" y="1"/>
                    </a:lnTo>
                    <a:lnTo>
                      <a:pt x="6" y="2"/>
                    </a:lnTo>
                    <a:lnTo>
                      <a:pt x="4" y="4"/>
                    </a:lnTo>
                    <a:lnTo>
                      <a:pt x="2" y="6"/>
                    </a:lnTo>
                    <a:lnTo>
                      <a:pt x="1" y="9"/>
                    </a:lnTo>
                    <a:lnTo>
                      <a:pt x="0" y="11"/>
                    </a:lnTo>
                    <a:lnTo>
                      <a:pt x="0" y="15"/>
                    </a:lnTo>
                    <a:lnTo>
                      <a:pt x="0" y="18"/>
                    </a:lnTo>
                    <a:lnTo>
                      <a:pt x="1" y="20"/>
                    </a:lnTo>
                    <a:lnTo>
                      <a:pt x="2" y="23"/>
                    </a:lnTo>
                    <a:lnTo>
                      <a:pt x="4" y="25"/>
                    </a:lnTo>
                    <a:lnTo>
                      <a:pt x="6" y="27"/>
                    </a:lnTo>
                    <a:lnTo>
                      <a:pt x="8" y="29"/>
                    </a:lnTo>
                    <a:lnTo>
                      <a:pt x="64" y="51"/>
                    </a:lnTo>
                    <a:lnTo>
                      <a:pt x="67" y="52"/>
                    </a:lnTo>
                    <a:lnTo>
                      <a:pt x="69" y="52"/>
                    </a:lnTo>
                    <a:lnTo>
                      <a:pt x="75" y="52"/>
                    </a:lnTo>
                    <a:lnTo>
                      <a:pt x="78" y="50"/>
                    </a:lnTo>
                    <a:lnTo>
                      <a:pt x="81" y="47"/>
                    </a:lnTo>
                    <a:lnTo>
                      <a:pt x="83" y="44"/>
                    </a:lnTo>
                    <a:lnTo>
                      <a:pt x="85" y="40"/>
                    </a:lnTo>
                    <a:lnTo>
                      <a:pt x="85" y="37"/>
                    </a:lnTo>
                    <a:lnTo>
                      <a:pt x="85" y="35"/>
                    </a:lnTo>
                    <a:lnTo>
                      <a:pt x="83" y="32"/>
                    </a:lnTo>
                    <a:lnTo>
                      <a:pt x="82" y="30"/>
                    </a:lnTo>
                    <a:lnTo>
                      <a:pt x="80" y="27"/>
                    </a:lnTo>
                    <a:lnTo>
                      <a:pt x="78" y="25"/>
                    </a:lnTo>
                    <a:lnTo>
                      <a:pt x="76" y="23"/>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1" name="Google Shape;481;p39"/>
              <p:cNvSpPr/>
              <p:nvPr/>
            </p:nvSpPr>
            <p:spPr>
              <a:xfrm>
                <a:off x="11660188" y="2862263"/>
                <a:ext cx="22225" cy="22225"/>
              </a:xfrm>
              <a:custGeom>
                <a:avLst/>
                <a:gdLst/>
                <a:ahLst/>
                <a:cxnLst/>
                <a:rect l="l" t="t" r="r" b="b"/>
                <a:pathLst>
                  <a:path w="72" h="72" extrusionOk="0">
                    <a:moveTo>
                      <a:pt x="24" y="5"/>
                    </a:moveTo>
                    <a:lnTo>
                      <a:pt x="22" y="3"/>
                    </a:lnTo>
                    <a:lnTo>
                      <a:pt x="20" y="1"/>
                    </a:lnTo>
                    <a:lnTo>
                      <a:pt x="17" y="0"/>
                    </a:lnTo>
                    <a:lnTo>
                      <a:pt x="15" y="0"/>
                    </a:lnTo>
                    <a:lnTo>
                      <a:pt x="11" y="0"/>
                    </a:lnTo>
                    <a:lnTo>
                      <a:pt x="8" y="1"/>
                    </a:lnTo>
                    <a:lnTo>
                      <a:pt x="6" y="3"/>
                    </a:lnTo>
                    <a:lnTo>
                      <a:pt x="4" y="5"/>
                    </a:lnTo>
                    <a:lnTo>
                      <a:pt x="2" y="7"/>
                    </a:lnTo>
                    <a:lnTo>
                      <a:pt x="1" y="10"/>
                    </a:lnTo>
                    <a:lnTo>
                      <a:pt x="0" y="12"/>
                    </a:lnTo>
                    <a:lnTo>
                      <a:pt x="0" y="15"/>
                    </a:lnTo>
                    <a:lnTo>
                      <a:pt x="0" y="18"/>
                    </a:lnTo>
                    <a:lnTo>
                      <a:pt x="1" y="21"/>
                    </a:lnTo>
                    <a:lnTo>
                      <a:pt x="2" y="23"/>
                    </a:lnTo>
                    <a:lnTo>
                      <a:pt x="4" y="26"/>
                    </a:lnTo>
                    <a:lnTo>
                      <a:pt x="46" y="68"/>
                    </a:lnTo>
                    <a:lnTo>
                      <a:pt x="49" y="70"/>
                    </a:lnTo>
                    <a:lnTo>
                      <a:pt x="51" y="71"/>
                    </a:lnTo>
                    <a:lnTo>
                      <a:pt x="54" y="72"/>
                    </a:lnTo>
                    <a:lnTo>
                      <a:pt x="56" y="72"/>
                    </a:lnTo>
                    <a:lnTo>
                      <a:pt x="60" y="72"/>
                    </a:lnTo>
                    <a:lnTo>
                      <a:pt x="63" y="71"/>
                    </a:lnTo>
                    <a:lnTo>
                      <a:pt x="65" y="70"/>
                    </a:lnTo>
                    <a:lnTo>
                      <a:pt x="67" y="68"/>
                    </a:lnTo>
                    <a:lnTo>
                      <a:pt x="69" y="66"/>
                    </a:lnTo>
                    <a:lnTo>
                      <a:pt x="70" y="64"/>
                    </a:lnTo>
                    <a:lnTo>
                      <a:pt x="72" y="60"/>
                    </a:lnTo>
                    <a:lnTo>
                      <a:pt x="72" y="57"/>
                    </a:lnTo>
                    <a:lnTo>
                      <a:pt x="72" y="55"/>
                    </a:lnTo>
                    <a:lnTo>
                      <a:pt x="70" y="52"/>
                    </a:lnTo>
                    <a:lnTo>
                      <a:pt x="69" y="50"/>
                    </a:lnTo>
                    <a:lnTo>
                      <a:pt x="67" y="46"/>
                    </a:lnTo>
                    <a:lnTo>
                      <a:pt x="24" y="5"/>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2" name="Google Shape;482;p39"/>
              <p:cNvSpPr/>
              <p:nvPr/>
            </p:nvSpPr>
            <p:spPr>
              <a:xfrm>
                <a:off x="11693525" y="2840038"/>
                <a:ext cx="17463" cy="26988"/>
              </a:xfrm>
              <a:custGeom>
                <a:avLst/>
                <a:gdLst/>
                <a:ahLst/>
                <a:cxnLst/>
                <a:rect l="l" t="t" r="r" b="b"/>
                <a:pathLst>
                  <a:path w="52" h="85" extrusionOk="0">
                    <a:moveTo>
                      <a:pt x="23" y="76"/>
                    </a:moveTo>
                    <a:lnTo>
                      <a:pt x="26" y="80"/>
                    </a:lnTo>
                    <a:lnTo>
                      <a:pt x="30" y="82"/>
                    </a:lnTo>
                    <a:lnTo>
                      <a:pt x="33" y="84"/>
                    </a:lnTo>
                    <a:lnTo>
                      <a:pt x="37" y="85"/>
                    </a:lnTo>
                    <a:lnTo>
                      <a:pt x="41" y="84"/>
                    </a:lnTo>
                    <a:lnTo>
                      <a:pt x="44" y="84"/>
                    </a:lnTo>
                    <a:lnTo>
                      <a:pt x="46" y="82"/>
                    </a:lnTo>
                    <a:lnTo>
                      <a:pt x="48" y="81"/>
                    </a:lnTo>
                    <a:lnTo>
                      <a:pt x="50" y="78"/>
                    </a:lnTo>
                    <a:lnTo>
                      <a:pt x="51" y="76"/>
                    </a:lnTo>
                    <a:lnTo>
                      <a:pt x="52" y="74"/>
                    </a:lnTo>
                    <a:lnTo>
                      <a:pt x="52" y="70"/>
                    </a:lnTo>
                    <a:lnTo>
                      <a:pt x="52" y="67"/>
                    </a:lnTo>
                    <a:lnTo>
                      <a:pt x="51" y="64"/>
                    </a:lnTo>
                    <a:lnTo>
                      <a:pt x="29" y="8"/>
                    </a:lnTo>
                    <a:lnTo>
                      <a:pt x="27" y="6"/>
                    </a:lnTo>
                    <a:lnTo>
                      <a:pt x="26" y="4"/>
                    </a:lnTo>
                    <a:lnTo>
                      <a:pt x="23" y="2"/>
                    </a:lnTo>
                    <a:lnTo>
                      <a:pt x="20" y="1"/>
                    </a:lnTo>
                    <a:lnTo>
                      <a:pt x="18" y="0"/>
                    </a:lnTo>
                    <a:lnTo>
                      <a:pt x="15" y="0"/>
                    </a:lnTo>
                    <a:lnTo>
                      <a:pt x="12" y="0"/>
                    </a:lnTo>
                    <a:lnTo>
                      <a:pt x="8" y="1"/>
                    </a:lnTo>
                    <a:lnTo>
                      <a:pt x="6" y="2"/>
                    </a:lnTo>
                    <a:lnTo>
                      <a:pt x="4" y="4"/>
                    </a:lnTo>
                    <a:lnTo>
                      <a:pt x="2" y="6"/>
                    </a:lnTo>
                    <a:lnTo>
                      <a:pt x="1" y="8"/>
                    </a:lnTo>
                    <a:lnTo>
                      <a:pt x="0" y="11"/>
                    </a:lnTo>
                    <a:lnTo>
                      <a:pt x="0" y="15"/>
                    </a:lnTo>
                    <a:lnTo>
                      <a:pt x="0" y="18"/>
                    </a:lnTo>
                    <a:lnTo>
                      <a:pt x="1" y="20"/>
                    </a:lnTo>
                    <a:lnTo>
                      <a:pt x="23" y="76"/>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3" name="Google Shape;483;p39"/>
              <p:cNvSpPr/>
              <p:nvPr/>
            </p:nvSpPr>
            <p:spPr>
              <a:xfrm>
                <a:off x="11734800" y="2832100"/>
                <a:ext cx="9525" cy="28575"/>
              </a:xfrm>
              <a:custGeom>
                <a:avLst/>
                <a:gdLst/>
                <a:ahLst/>
                <a:cxnLst/>
                <a:rect l="l" t="t" r="r" b="b"/>
                <a:pathLst>
                  <a:path w="30" h="90" extrusionOk="0">
                    <a:moveTo>
                      <a:pt x="15" y="90"/>
                    </a:moveTo>
                    <a:lnTo>
                      <a:pt x="19" y="90"/>
                    </a:lnTo>
                    <a:lnTo>
                      <a:pt x="21" y="89"/>
                    </a:lnTo>
                    <a:lnTo>
                      <a:pt x="24" y="88"/>
                    </a:lnTo>
                    <a:lnTo>
                      <a:pt x="26" y="86"/>
                    </a:lnTo>
                    <a:lnTo>
                      <a:pt x="28" y="83"/>
                    </a:lnTo>
                    <a:lnTo>
                      <a:pt x="29" y="81"/>
                    </a:lnTo>
                    <a:lnTo>
                      <a:pt x="30" y="78"/>
                    </a:lnTo>
                    <a:lnTo>
                      <a:pt x="30" y="75"/>
                    </a:lnTo>
                    <a:lnTo>
                      <a:pt x="30" y="15"/>
                    </a:lnTo>
                    <a:lnTo>
                      <a:pt x="30" y="12"/>
                    </a:lnTo>
                    <a:lnTo>
                      <a:pt x="29" y="9"/>
                    </a:lnTo>
                    <a:lnTo>
                      <a:pt x="28" y="6"/>
                    </a:lnTo>
                    <a:lnTo>
                      <a:pt x="26" y="4"/>
                    </a:lnTo>
                    <a:lnTo>
                      <a:pt x="24" y="3"/>
                    </a:lnTo>
                    <a:lnTo>
                      <a:pt x="21" y="1"/>
                    </a:lnTo>
                    <a:lnTo>
                      <a:pt x="19" y="1"/>
                    </a:lnTo>
                    <a:lnTo>
                      <a:pt x="15" y="0"/>
                    </a:lnTo>
                    <a:lnTo>
                      <a:pt x="12" y="1"/>
                    </a:lnTo>
                    <a:lnTo>
                      <a:pt x="9" y="1"/>
                    </a:lnTo>
                    <a:lnTo>
                      <a:pt x="7" y="3"/>
                    </a:lnTo>
                    <a:lnTo>
                      <a:pt x="5" y="4"/>
                    </a:lnTo>
                    <a:lnTo>
                      <a:pt x="3" y="7"/>
                    </a:lnTo>
                    <a:lnTo>
                      <a:pt x="2" y="9"/>
                    </a:lnTo>
                    <a:lnTo>
                      <a:pt x="0" y="13"/>
                    </a:lnTo>
                    <a:lnTo>
                      <a:pt x="0" y="15"/>
                    </a:lnTo>
                    <a:lnTo>
                      <a:pt x="0" y="75"/>
                    </a:lnTo>
                    <a:lnTo>
                      <a:pt x="0" y="78"/>
                    </a:lnTo>
                    <a:lnTo>
                      <a:pt x="2" y="81"/>
                    </a:lnTo>
                    <a:lnTo>
                      <a:pt x="3" y="83"/>
                    </a:lnTo>
                    <a:lnTo>
                      <a:pt x="5" y="86"/>
                    </a:lnTo>
                    <a:lnTo>
                      <a:pt x="7" y="88"/>
                    </a:lnTo>
                    <a:lnTo>
                      <a:pt x="9" y="89"/>
                    </a:lnTo>
                    <a:lnTo>
                      <a:pt x="12" y="90"/>
                    </a:lnTo>
                    <a:lnTo>
                      <a:pt x="15" y="9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4" name="Google Shape;484;p39"/>
              <p:cNvSpPr/>
              <p:nvPr/>
            </p:nvSpPr>
            <p:spPr>
              <a:xfrm>
                <a:off x="11766550" y="2840038"/>
                <a:ext cx="17463" cy="26988"/>
              </a:xfrm>
              <a:custGeom>
                <a:avLst/>
                <a:gdLst/>
                <a:ahLst/>
                <a:cxnLst/>
                <a:rect l="l" t="t" r="r" b="b"/>
                <a:pathLst>
                  <a:path w="54" h="85" extrusionOk="0">
                    <a:moveTo>
                      <a:pt x="10" y="84"/>
                    </a:moveTo>
                    <a:lnTo>
                      <a:pt x="13" y="84"/>
                    </a:lnTo>
                    <a:lnTo>
                      <a:pt x="16" y="85"/>
                    </a:lnTo>
                    <a:lnTo>
                      <a:pt x="21" y="84"/>
                    </a:lnTo>
                    <a:lnTo>
                      <a:pt x="24" y="82"/>
                    </a:lnTo>
                    <a:lnTo>
                      <a:pt x="27" y="80"/>
                    </a:lnTo>
                    <a:lnTo>
                      <a:pt x="30" y="76"/>
                    </a:lnTo>
                    <a:lnTo>
                      <a:pt x="53" y="20"/>
                    </a:lnTo>
                    <a:lnTo>
                      <a:pt x="54" y="18"/>
                    </a:lnTo>
                    <a:lnTo>
                      <a:pt x="54" y="15"/>
                    </a:lnTo>
                    <a:lnTo>
                      <a:pt x="54" y="11"/>
                    </a:lnTo>
                    <a:lnTo>
                      <a:pt x="53" y="8"/>
                    </a:lnTo>
                    <a:lnTo>
                      <a:pt x="52" y="6"/>
                    </a:lnTo>
                    <a:lnTo>
                      <a:pt x="50" y="4"/>
                    </a:lnTo>
                    <a:lnTo>
                      <a:pt x="48" y="2"/>
                    </a:lnTo>
                    <a:lnTo>
                      <a:pt x="44" y="1"/>
                    </a:lnTo>
                    <a:lnTo>
                      <a:pt x="42" y="0"/>
                    </a:lnTo>
                    <a:lnTo>
                      <a:pt x="39" y="0"/>
                    </a:lnTo>
                    <a:lnTo>
                      <a:pt x="36" y="0"/>
                    </a:lnTo>
                    <a:lnTo>
                      <a:pt x="34" y="1"/>
                    </a:lnTo>
                    <a:lnTo>
                      <a:pt x="30" y="2"/>
                    </a:lnTo>
                    <a:lnTo>
                      <a:pt x="28" y="4"/>
                    </a:lnTo>
                    <a:lnTo>
                      <a:pt x="27" y="6"/>
                    </a:lnTo>
                    <a:lnTo>
                      <a:pt x="25" y="8"/>
                    </a:lnTo>
                    <a:lnTo>
                      <a:pt x="3" y="64"/>
                    </a:lnTo>
                    <a:lnTo>
                      <a:pt x="1" y="67"/>
                    </a:lnTo>
                    <a:lnTo>
                      <a:pt x="0" y="70"/>
                    </a:lnTo>
                    <a:lnTo>
                      <a:pt x="1" y="72"/>
                    </a:lnTo>
                    <a:lnTo>
                      <a:pt x="3" y="76"/>
                    </a:lnTo>
                    <a:lnTo>
                      <a:pt x="4" y="78"/>
                    </a:lnTo>
                    <a:lnTo>
                      <a:pt x="6" y="81"/>
                    </a:lnTo>
                    <a:lnTo>
                      <a:pt x="8" y="82"/>
                    </a:lnTo>
                    <a:lnTo>
                      <a:pt x="10" y="84"/>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5" name="Google Shape;485;p39"/>
              <p:cNvSpPr/>
              <p:nvPr/>
            </p:nvSpPr>
            <p:spPr>
              <a:xfrm>
                <a:off x="11814175" y="2897188"/>
                <a:ext cx="26988" cy="15875"/>
              </a:xfrm>
              <a:custGeom>
                <a:avLst/>
                <a:gdLst/>
                <a:ahLst/>
                <a:cxnLst/>
                <a:rect l="l" t="t" r="r" b="b"/>
                <a:pathLst>
                  <a:path w="86" h="52" extrusionOk="0">
                    <a:moveTo>
                      <a:pt x="15" y="52"/>
                    </a:moveTo>
                    <a:lnTo>
                      <a:pt x="19" y="52"/>
                    </a:lnTo>
                    <a:lnTo>
                      <a:pt x="22" y="51"/>
                    </a:lnTo>
                    <a:lnTo>
                      <a:pt x="78" y="29"/>
                    </a:lnTo>
                    <a:lnTo>
                      <a:pt x="80" y="27"/>
                    </a:lnTo>
                    <a:lnTo>
                      <a:pt x="82" y="25"/>
                    </a:lnTo>
                    <a:lnTo>
                      <a:pt x="84" y="23"/>
                    </a:lnTo>
                    <a:lnTo>
                      <a:pt x="85" y="20"/>
                    </a:lnTo>
                    <a:lnTo>
                      <a:pt x="86" y="18"/>
                    </a:lnTo>
                    <a:lnTo>
                      <a:pt x="86" y="15"/>
                    </a:lnTo>
                    <a:lnTo>
                      <a:pt x="86" y="11"/>
                    </a:lnTo>
                    <a:lnTo>
                      <a:pt x="85" y="9"/>
                    </a:lnTo>
                    <a:lnTo>
                      <a:pt x="84" y="6"/>
                    </a:lnTo>
                    <a:lnTo>
                      <a:pt x="82" y="4"/>
                    </a:lnTo>
                    <a:lnTo>
                      <a:pt x="80" y="2"/>
                    </a:lnTo>
                    <a:lnTo>
                      <a:pt x="78" y="1"/>
                    </a:lnTo>
                    <a:lnTo>
                      <a:pt x="74" y="0"/>
                    </a:lnTo>
                    <a:lnTo>
                      <a:pt x="71" y="0"/>
                    </a:lnTo>
                    <a:lnTo>
                      <a:pt x="68" y="0"/>
                    </a:lnTo>
                    <a:lnTo>
                      <a:pt x="66" y="1"/>
                    </a:lnTo>
                    <a:lnTo>
                      <a:pt x="10" y="23"/>
                    </a:lnTo>
                    <a:lnTo>
                      <a:pt x="7" y="25"/>
                    </a:lnTo>
                    <a:lnTo>
                      <a:pt x="5" y="27"/>
                    </a:lnTo>
                    <a:lnTo>
                      <a:pt x="4" y="30"/>
                    </a:lnTo>
                    <a:lnTo>
                      <a:pt x="1" y="32"/>
                    </a:lnTo>
                    <a:lnTo>
                      <a:pt x="1" y="35"/>
                    </a:lnTo>
                    <a:lnTo>
                      <a:pt x="0" y="37"/>
                    </a:lnTo>
                    <a:lnTo>
                      <a:pt x="0" y="40"/>
                    </a:lnTo>
                    <a:lnTo>
                      <a:pt x="1" y="44"/>
                    </a:lnTo>
                    <a:lnTo>
                      <a:pt x="4" y="47"/>
                    </a:lnTo>
                    <a:lnTo>
                      <a:pt x="8" y="50"/>
                    </a:lnTo>
                    <a:lnTo>
                      <a:pt x="11" y="52"/>
                    </a:lnTo>
                    <a:lnTo>
                      <a:pt x="15" y="52"/>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6" name="Google Shape;486;p39"/>
              <p:cNvSpPr/>
              <p:nvPr/>
            </p:nvSpPr>
            <p:spPr>
              <a:xfrm>
                <a:off x="11820525" y="2936875"/>
                <a:ext cx="28575" cy="9525"/>
              </a:xfrm>
              <a:custGeom>
                <a:avLst/>
                <a:gdLst/>
                <a:ahLst/>
                <a:cxnLst/>
                <a:rect l="l" t="t" r="r" b="b"/>
                <a:pathLst>
                  <a:path w="90" h="30" extrusionOk="0">
                    <a:moveTo>
                      <a:pt x="75" y="0"/>
                    </a:moveTo>
                    <a:lnTo>
                      <a:pt x="15" y="0"/>
                    </a:lnTo>
                    <a:lnTo>
                      <a:pt x="12" y="0"/>
                    </a:lnTo>
                    <a:lnTo>
                      <a:pt x="8" y="1"/>
                    </a:lnTo>
                    <a:lnTo>
                      <a:pt x="6" y="2"/>
                    </a:lnTo>
                    <a:lnTo>
                      <a:pt x="4" y="4"/>
                    </a:lnTo>
                    <a:lnTo>
                      <a:pt x="2" y="7"/>
                    </a:lnTo>
                    <a:lnTo>
                      <a:pt x="1" y="10"/>
                    </a:lnTo>
                    <a:lnTo>
                      <a:pt x="0" y="12"/>
                    </a:lnTo>
                    <a:lnTo>
                      <a:pt x="0" y="15"/>
                    </a:lnTo>
                    <a:lnTo>
                      <a:pt x="0" y="18"/>
                    </a:lnTo>
                    <a:lnTo>
                      <a:pt x="1" y="22"/>
                    </a:lnTo>
                    <a:lnTo>
                      <a:pt x="2" y="24"/>
                    </a:lnTo>
                    <a:lnTo>
                      <a:pt x="4" y="26"/>
                    </a:lnTo>
                    <a:lnTo>
                      <a:pt x="6" y="28"/>
                    </a:lnTo>
                    <a:lnTo>
                      <a:pt x="8" y="29"/>
                    </a:lnTo>
                    <a:lnTo>
                      <a:pt x="12" y="30"/>
                    </a:lnTo>
                    <a:lnTo>
                      <a:pt x="15" y="30"/>
                    </a:lnTo>
                    <a:lnTo>
                      <a:pt x="75" y="30"/>
                    </a:lnTo>
                    <a:lnTo>
                      <a:pt x="75" y="30"/>
                    </a:lnTo>
                    <a:lnTo>
                      <a:pt x="75" y="30"/>
                    </a:lnTo>
                    <a:lnTo>
                      <a:pt x="78" y="30"/>
                    </a:lnTo>
                    <a:lnTo>
                      <a:pt x="80" y="29"/>
                    </a:lnTo>
                    <a:lnTo>
                      <a:pt x="83" y="28"/>
                    </a:lnTo>
                    <a:lnTo>
                      <a:pt x="86" y="26"/>
                    </a:lnTo>
                    <a:lnTo>
                      <a:pt x="87" y="24"/>
                    </a:lnTo>
                    <a:lnTo>
                      <a:pt x="89" y="22"/>
                    </a:lnTo>
                    <a:lnTo>
                      <a:pt x="89" y="18"/>
                    </a:lnTo>
                    <a:lnTo>
                      <a:pt x="90" y="15"/>
                    </a:lnTo>
                    <a:lnTo>
                      <a:pt x="89" y="12"/>
                    </a:lnTo>
                    <a:lnTo>
                      <a:pt x="89" y="10"/>
                    </a:lnTo>
                    <a:lnTo>
                      <a:pt x="87" y="7"/>
                    </a:lnTo>
                    <a:lnTo>
                      <a:pt x="86" y="4"/>
                    </a:lnTo>
                    <a:lnTo>
                      <a:pt x="83" y="2"/>
                    </a:lnTo>
                    <a:lnTo>
                      <a:pt x="80" y="1"/>
                    </a:lnTo>
                    <a:lnTo>
                      <a:pt x="78" y="0"/>
                    </a:lnTo>
                    <a:lnTo>
                      <a:pt x="75" y="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7" name="Google Shape;487;p39"/>
              <p:cNvSpPr/>
              <p:nvPr/>
            </p:nvSpPr>
            <p:spPr>
              <a:xfrm>
                <a:off x="11814175" y="2970213"/>
                <a:ext cx="26988" cy="15875"/>
              </a:xfrm>
              <a:custGeom>
                <a:avLst/>
                <a:gdLst/>
                <a:ahLst/>
                <a:cxnLst/>
                <a:rect l="l" t="t" r="r" b="b"/>
                <a:pathLst>
                  <a:path w="86" h="53" extrusionOk="0">
                    <a:moveTo>
                      <a:pt x="78" y="24"/>
                    </a:moveTo>
                    <a:lnTo>
                      <a:pt x="22" y="1"/>
                    </a:lnTo>
                    <a:lnTo>
                      <a:pt x="19" y="0"/>
                    </a:lnTo>
                    <a:lnTo>
                      <a:pt x="15" y="0"/>
                    </a:lnTo>
                    <a:lnTo>
                      <a:pt x="13" y="0"/>
                    </a:lnTo>
                    <a:lnTo>
                      <a:pt x="10" y="1"/>
                    </a:lnTo>
                    <a:lnTo>
                      <a:pt x="8" y="2"/>
                    </a:lnTo>
                    <a:lnTo>
                      <a:pt x="5" y="4"/>
                    </a:lnTo>
                    <a:lnTo>
                      <a:pt x="4" y="7"/>
                    </a:lnTo>
                    <a:lnTo>
                      <a:pt x="1" y="9"/>
                    </a:lnTo>
                    <a:lnTo>
                      <a:pt x="0" y="12"/>
                    </a:lnTo>
                    <a:lnTo>
                      <a:pt x="0" y="15"/>
                    </a:lnTo>
                    <a:lnTo>
                      <a:pt x="0" y="18"/>
                    </a:lnTo>
                    <a:lnTo>
                      <a:pt x="1" y="21"/>
                    </a:lnTo>
                    <a:lnTo>
                      <a:pt x="4" y="23"/>
                    </a:lnTo>
                    <a:lnTo>
                      <a:pt x="5" y="26"/>
                    </a:lnTo>
                    <a:lnTo>
                      <a:pt x="7" y="27"/>
                    </a:lnTo>
                    <a:lnTo>
                      <a:pt x="10" y="29"/>
                    </a:lnTo>
                    <a:lnTo>
                      <a:pt x="66" y="52"/>
                    </a:lnTo>
                    <a:lnTo>
                      <a:pt x="68" y="53"/>
                    </a:lnTo>
                    <a:lnTo>
                      <a:pt x="71" y="53"/>
                    </a:lnTo>
                    <a:lnTo>
                      <a:pt x="75" y="53"/>
                    </a:lnTo>
                    <a:lnTo>
                      <a:pt x="80" y="51"/>
                    </a:lnTo>
                    <a:lnTo>
                      <a:pt x="83" y="47"/>
                    </a:lnTo>
                    <a:lnTo>
                      <a:pt x="85" y="44"/>
                    </a:lnTo>
                    <a:lnTo>
                      <a:pt x="86" y="41"/>
                    </a:lnTo>
                    <a:lnTo>
                      <a:pt x="86" y="38"/>
                    </a:lnTo>
                    <a:lnTo>
                      <a:pt x="86" y="34"/>
                    </a:lnTo>
                    <a:lnTo>
                      <a:pt x="85" y="32"/>
                    </a:lnTo>
                    <a:lnTo>
                      <a:pt x="84" y="30"/>
                    </a:lnTo>
                    <a:lnTo>
                      <a:pt x="82" y="27"/>
                    </a:lnTo>
                    <a:lnTo>
                      <a:pt x="80" y="26"/>
                    </a:lnTo>
                    <a:lnTo>
                      <a:pt x="78" y="24"/>
                    </a:lnTo>
                    <a:lnTo>
                      <a:pt x="78" y="24"/>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8" name="Google Shape;488;p39"/>
              <p:cNvSpPr/>
              <p:nvPr/>
            </p:nvSpPr>
            <p:spPr>
              <a:xfrm>
                <a:off x="11637963" y="2970213"/>
                <a:ext cx="26988" cy="15875"/>
              </a:xfrm>
              <a:custGeom>
                <a:avLst/>
                <a:gdLst/>
                <a:ahLst/>
                <a:cxnLst/>
                <a:rect l="l" t="t" r="r" b="b"/>
                <a:pathLst>
                  <a:path w="85" h="53" extrusionOk="0">
                    <a:moveTo>
                      <a:pt x="64" y="1"/>
                    </a:moveTo>
                    <a:lnTo>
                      <a:pt x="8" y="24"/>
                    </a:lnTo>
                    <a:lnTo>
                      <a:pt x="6" y="26"/>
                    </a:lnTo>
                    <a:lnTo>
                      <a:pt x="4" y="27"/>
                    </a:lnTo>
                    <a:lnTo>
                      <a:pt x="2" y="29"/>
                    </a:lnTo>
                    <a:lnTo>
                      <a:pt x="1" y="32"/>
                    </a:lnTo>
                    <a:lnTo>
                      <a:pt x="0" y="34"/>
                    </a:lnTo>
                    <a:lnTo>
                      <a:pt x="0" y="38"/>
                    </a:lnTo>
                    <a:lnTo>
                      <a:pt x="0" y="41"/>
                    </a:lnTo>
                    <a:lnTo>
                      <a:pt x="1" y="44"/>
                    </a:lnTo>
                    <a:lnTo>
                      <a:pt x="3" y="47"/>
                    </a:lnTo>
                    <a:lnTo>
                      <a:pt x="6" y="51"/>
                    </a:lnTo>
                    <a:lnTo>
                      <a:pt x="11" y="53"/>
                    </a:lnTo>
                    <a:lnTo>
                      <a:pt x="15" y="53"/>
                    </a:lnTo>
                    <a:lnTo>
                      <a:pt x="17" y="53"/>
                    </a:lnTo>
                    <a:lnTo>
                      <a:pt x="20" y="52"/>
                    </a:lnTo>
                    <a:lnTo>
                      <a:pt x="76" y="29"/>
                    </a:lnTo>
                    <a:lnTo>
                      <a:pt x="78" y="27"/>
                    </a:lnTo>
                    <a:lnTo>
                      <a:pt x="80" y="26"/>
                    </a:lnTo>
                    <a:lnTo>
                      <a:pt x="82" y="23"/>
                    </a:lnTo>
                    <a:lnTo>
                      <a:pt x="83" y="21"/>
                    </a:lnTo>
                    <a:lnTo>
                      <a:pt x="85" y="18"/>
                    </a:lnTo>
                    <a:lnTo>
                      <a:pt x="85" y="15"/>
                    </a:lnTo>
                    <a:lnTo>
                      <a:pt x="85" y="12"/>
                    </a:lnTo>
                    <a:lnTo>
                      <a:pt x="83" y="9"/>
                    </a:lnTo>
                    <a:lnTo>
                      <a:pt x="82" y="7"/>
                    </a:lnTo>
                    <a:lnTo>
                      <a:pt x="80" y="4"/>
                    </a:lnTo>
                    <a:lnTo>
                      <a:pt x="78" y="2"/>
                    </a:lnTo>
                    <a:lnTo>
                      <a:pt x="76" y="1"/>
                    </a:lnTo>
                    <a:lnTo>
                      <a:pt x="73" y="0"/>
                    </a:lnTo>
                    <a:lnTo>
                      <a:pt x="71" y="0"/>
                    </a:lnTo>
                    <a:lnTo>
                      <a:pt x="67" y="0"/>
                    </a:lnTo>
                    <a:lnTo>
                      <a:pt x="64" y="1"/>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9" name="Google Shape;489;p39"/>
              <p:cNvSpPr/>
              <p:nvPr/>
            </p:nvSpPr>
            <p:spPr>
              <a:xfrm>
                <a:off x="11687175" y="2994025"/>
                <a:ext cx="104775" cy="38100"/>
              </a:xfrm>
              <a:custGeom>
                <a:avLst/>
                <a:gdLst/>
                <a:ahLst/>
                <a:cxnLst/>
                <a:rect l="l" t="t" r="r" b="b"/>
                <a:pathLst>
                  <a:path w="331" h="121" extrusionOk="0">
                    <a:moveTo>
                      <a:pt x="301" y="91"/>
                    </a:moveTo>
                    <a:lnTo>
                      <a:pt x="30" y="91"/>
                    </a:lnTo>
                    <a:lnTo>
                      <a:pt x="30" y="31"/>
                    </a:lnTo>
                    <a:lnTo>
                      <a:pt x="301" y="31"/>
                    </a:lnTo>
                    <a:lnTo>
                      <a:pt x="301" y="91"/>
                    </a:lnTo>
                    <a:close/>
                    <a:moveTo>
                      <a:pt x="316" y="0"/>
                    </a:moveTo>
                    <a:lnTo>
                      <a:pt x="15" y="0"/>
                    </a:lnTo>
                    <a:lnTo>
                      <a:pt x="12" y="1"/>
                    </a:lnTo>
                    <a:lnTo>
                      <a:pt x="9" y="2"/>
                    </a:lnTo>
                    <a:lnTo>
                      <a:pt x="7" y="3"/>
                    </a:lnTo>
                    <a:lnTo>
                      <a:pt x="5" y="6"/>
                    </a:lnTo>
                    <a:lnTo>
                      <a:pt x="2" y="8"/>
                    </a:lnTo>
                    <a:lnTo>
                      <a:pt x="1" y="10"/>
                    </a:lnTo>
                    <a:lnTo>
                      <a:pt x="0" y="13"/>
                    </a:lnTo>
                    <a:lnTo>
                      <a:pt x="0" y="16"/>
                    </a:lnTo>
                    <a:lnTo>
                      <a:pt x="0" y="106"/>
                    </a:lnTo>
                    <a:lnTo>
                      <a:pt x="0" y="110"/>
                    </a:lnTo>
                    <a:lnTo>
                      <a:pt x="1" y="112"/>
                    </a:lnTo>
                    <a:lnTo>
                      <a:pt x="2" y="115"/>
                    </a:lnTo>
                    <a:lnTo>
                      <a:pt x="5" y="117"/>
                    </a:lnTo>
                    <a:lnTo>
                      <a:pt x="7" y="118"/>
                    </a:lnTo>
                    <a:lnTo>
                      <a:pt x="9" y="120"/>
                    </a:lnTo>
                    <a:lnTo>
                      <a:pt x="12" y="120"/>
                    </a:lnTo>
                    <a:lnTo>
                      <a:pt x="15" y="121"/>
                    </a:lnTo>
                    <a:lnTo>
                      <a:pt x="316" y="121"/>
                    </a:lnTo>
                    <a:lnTo>
                      <a:pt x="319" y="120"/>
                    </a:lnTo>
                    <a:lnTo>
                      <a:pt x="322" y="120"/>
                    </a:lnTo>
                    <a:lnTo>
                      <a:pt x="324" y="118"/>
                    </a:lnTo>
                    <a:lnTo>
                      <a:pt x="326" y="117"/>
                    </a:lnTo>
                    <a:lnTo>
                      <a:pt x="328" y="115"/>
                    </a:lnTo>
                    <a:lnTo>
                      <a:pt x="330" y="112"/>
                    </a:lnTo>
                    <a:lnTo>
                      <a:pt x="331" y="110"/>
                    </a:lnTo>
                    <a:lnTo>
                      <a:pt x="331" y="106"/>
                    </a:lnTo>
                    <a:lnTo>
                      <a:pt x="331" y="15"/>
                    </a:lnTo>
                    <a:lnTo>
                      <a:pt x="331" y="13"/>
                    </a:lnTo>
                    <a:lnTo>
                      <a:pt x="330" y="10"/>
                    </a:lnTo>
                    <a:lnTo>
                      <a:pt x="328" y="8"/>
                    </a:lnTo>
                    <a:lnTo>
                      <a:pt x="326" y="6"/>
                    </a:lnTo>
                    <a:lnTo>
                      <a:pt x="324" y="3"/>
                    </a:lnTo>
                    <a:lnTo>
                      <a:pt x="322" y="2"/>
                    </a:lnTo>
                    <a:lnTo>
                      <a:pt x="319" y="1"/>
                    </a:lnTo>
                    <a:lnTo>
                      <a:pt x="316" y="0"/>
                    </a:lnTo>
                    <a:lnTo>
                      <a:pt x="316" y="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grpSp>
        <p:nvGrpSpPr>
          <p:cNvPr id="490" name="Google Shape;490;p39"/>
          <p:cNvGrpSpPr/>
          <p:nvPr/>
        </p:nvGrpSpPr>
        <p:grpSpPr>
          <a:xfrm>
            <a:off x="5676712" y="3995703"/>
            <a:ext cx="5748715" cy="311392"/>
            <a:chOff x="5610723" y="3622830"/>
            <a:chExt cx="5748715" cy="311392"/>
          </a:xfrm>
        </p:grpSpPr>
        <p:sp>
          <p:nvSpPr>
            <p:cNvPr id="491" name="Google Shape;491;p39"/>
            <p:cNvSpPr/>
            <p:nvPr/>
          </p:nvSpPr>
          <p:spPr>
            <a:xfrm>
              <a:off x="6113547" y="3622830"/>
              <a:ext cx="5245891" cy="2769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83D65"/>
                </a:buClr>
                <a:buSzPts val="1800"/>
                <a:buFont typeface="Quattrocento Sans"/>
                <a:buNone/>
              </a:pPr>
              <a:r>
                <a:rPr lang="en-US" sz="1800" b="0" i="0" u="none" strike="noStrike" cap="none">
                  <a:solidFill>
                    <a:srgbClr val="083D65"/>
                  </a:solidFill>
                  <a:latin typeface="Quattrocento Sans"/>
                  <a:ea typeface="Quattrocento Sans"/>
                  <a:cs typeface="Quattrocento Sans"/>
                  <a:sym typeface="Quattrocento Sans"/>
                </a:rPr>
                <a:t>Reliability issues due to </a:t>
              </a:r>
              <a:r>
                <a:rPr lang="en-US" sz="1800" b="1" i="0" u="none" strike="noStrike" cap="none">
                  <a:solidFill>
                    <a:srgbClr val="083D65"/>
                  </a:solidFill>
                  <a:latin typeface="Quattrocento Sans"/>
                  <a:ea typeface="Quattrocento Sans"/>
                  <a:cs typeface="Quattrocento Sans"/>
                  <a:sym typeface="Quattrocento Sans"/>
                </a:rPr>
                <a:t>spammers</a:t>
              </a:r>
              <a:endParaRPr b="1"/>
            </a:p>
          </p:txBody>
        </p:sp>
        <p:grpSp>
          <p:nvGrpSpPr>
            <p:cNvPr id="492" name="Google Shape;492;p39"/>
            <p:cNvGrpSpPr/>
            <p:nvPr/>
          </p:nvGrpSpPr>
          <p:grpSpPr>
            <a:xfrm>
              <a:off x="5610723" y="3650060"/>
              <a:ext cx="285750" cy="284162"/>
              <a:chOff x="7045325" y="1919288"/>
              <a:chExt cx="285750" cy="284162"/>
            </a:xfrm>
          </p:grpSpPr>
          <p:sp>
            <p:nvSpPr>
              <p:cNvPr id="493" name="Google Shape;493;p39"/>
              <p:cNvSpPr/>
              <p:nvPr/>
            </p:nvSpPr>
            <p:spPr>
              <a:xfrm>
                <a:off x="7045325" y="1919288"/>
                <a:ext cx="285750" cy="284162"/>
              </a:xfrm>
              <a:custGeom>
                <a:avLst/>
                <a:gdLst/>
                <a:ahLst/>
                <a:cxnLst/>
                <a:rect l="l" t="t" r="r" b="b"/>
                <a:pathLst>
                  <a:path w="897" h="897" extrusionOk="0">
                    <a:moveTo>
                      <a:pt x="733" y="732"/>
                    </a:moveTo>
                    <a:lnTo>
                      <a:pt x="729" y="732"/>
                    </a:lnTo>
                    <a:lnTo>
                      <a:pt x="724" y="734"/>
                    </a:lnTo>
                    <a:lnTo>
                      <a:pt x="720" y="738"/>
                    </a:lnTo>
                    <a:lnTo>
                      <a:pt x="718" y="742"/>
                    </a:lnTo>
                    <a:lnTo>
                      <a:pt x="682" y="847"/>
                    </a:lnTo>
                    <a:lnTo>
                      <a:pt x="590" y="694"/>
                    </a:lnTo>
                    <a:lnTo>
                      <a:pt x="614" y="684"/>
                    </a:lnTo>
                    <a:lnTo>
                      <a:pt x="636" y="672"/>
                    </a:lnTo>
                    <a:lnTo>
                      <a:pt x="658" y="659"/>
                    </a:lnTo>
                    <a:lnTo>
                      <a:pt x="679" y="645"/>
                    </a:lnTo>
                    <a:lnTo>
                      <a:pt x="699" y="628"/>
                    </a:lnTo>
                    <a:lnTo>
                      <a:pt x="717" y="611"/>
                    </a:lnTo>
                    <a:lnTo>
                      <a:pt x="734" y="592"/>
                    </a:lnTo>
                    <a:lnTo>
                      <a:pt x="750" y="573"/>
                    </a:lnTo>
                    <a:lnTo>
                      <a:pt x="853" y="744"/>
                    </a:lnTo>
                    <a:lnTo>
                      <a:pt x="733" y="732"/>
                    </a:lnTo>
                    <a:close/>
                    <a:moveTo>
                      <a:pt x="134" y="358"/>
                    </a:moveTo>
                    <a:lnTo>
                      <a:pt x="134" y="341"/>
                    </a:lnTo>
                    <a:lnTo>
                      <a:pt x="136" y="325"/>
                    </a:lnTo>
                    <a:lnTo>
                      <a:pt x="138" y="308"/>
                    </a:lnTo>
                    <a:lnTo>
                      <a:pt x="141" y="292"/>
                    </a:lnTo>
                    <a:lnTo>
                      <a:pt x="144" y="276"/>
                    </a:lnTo>
                    <a:lnTo>
                      <a:pt x="149" y="261"/>
                    </a:lnTo>
                    <a:lnTo>
                      <a:pt x="154" y="246"/>
                    </a:lnTo>
                    <a:lnTo>
                      <a:pt x="160" y="231"/>
                    </a:lnTo>
                    <a:lnTo>
                      <a:pt x="167" y="216"/>
                    </a:lnTo>
                    <a:lnTo>
                      <a:pt x="174" y="202"/>
                    </a:lnTo>
                    <a:lnTo>
                      <a:pt x="182" y="188"/>
                    </a:lnTo>
                    <a:lnTo>
                      <a:pt x="190" y="174"/>
                    </a:lnTo>
                    <a:lnTo>
                      <a:pt x="200" y="161"/>
                    </a:lnTo>
                    <a:lnTo>
                      <a:pt x="209" y="149"/>
                    </a:lnTo>
                    <a:lnTo>
                      <a:pt x="220" y="138"/>
                    </a:lnTo>
                    <a:lnTo>
                      <a:pt x="231" y="126"/>
                    </a:lnTo>
                    <a:lnTo>
                      <a:pt x="242" y="115"/>
                    </a:lnTo>
                    <a:lnTo>
                      <a:pt x="254" y="104"/>
                    </a:lnTo>
                    <a:lnTo>
                      <a:pt x="266" y="95"/>
                    </a:lnTo>
                    <a:lnTo>
                      <a:pt x="280" y="85"/>
                    </a:lnTo>
                    <a:lnTo>
                      <a:pt x="293" y="77"/>
                    </a:lnTo>
                    <a:lnTo>
                      <a:pt x="307" y="69"/>
                    </a:lnTo>
                    <a:lnTo>
                      <a:pt x="321" y="62"/>
                    </a:lnTo>
                    <a:lnTo>
                      <a:pt x="335" y="55"/>
                    </a:lnTo>
                    <a:lnTo>
                      <a:pt x="350" y="49"/>
                    </a:lnTo>
                    <a:lnTo>
                      <a:pt x="365" y="45"/>
                    </a:lnTo>
                    <a:lnTo>
                      <a:pt x="381" y="39"/>
                    </a:lnTo>
                    <a:lnTo>
                      <a:pt x="396" y="36"/>
                    </a:lnTo>
                    <a:lnTo>
                      <a:pt x="414" y="33"/>
                    </a:lnTo>
                    <a:lnTo>
                      <a:pt x="430" y="31"/>
                    </a:lnTo>
                    <a:lnTo>
                      <a:pt x="447" y="30"/>
                    </a:lnTo>
                    <a:lnTo>
                      <a:pt x="463" y="30"/>
                    </a:lnTo>
                    <a:lnTo>
                      <a:pt x="480" y="30"/>
                    </a:lnTo>
                    <a:lnTo>
                      <a:pt x="497" y="31"/>
                    </a:lnTo>
                    <a:lnTo>
                      <a:pt x="513" y="33"/>
                    </a:lnTo>
                    <a:lnTo>
                      <a:pt x="529" y="36"/>
                    </a:lnTo>
                    <a:lnTo>
                      <a:pt x="545" y="39"/>
                    </a:lnTo>
                    <a:lnTo>
                      <a:pt x="561" y="45"/>
                    </a:lnTo>
                    <a:lnTo>
                      <a:pt x="576" y="49"/>
                    </a:lnTo>
                    <a:lnTo>
                      <a:pt x="591" y="55"/>
                    </a:lnTo>
                    <a:lnTo>
                      <a:pt x="606" y="62"/>
                    </a:lnTo>
                    <a:lnTo>
                      <a:pt x="620" y="69"/>
                    </a:lnTo>
                    <a:lnTo>
                      <a:pt x="634" y="77"/>
                    </a:lnTo>
                    <a:lnTo>
                      <a:pt x="647" y="85"/>
                    </a:lnTo>
                    <a:lnTo>
                      <a:pt x="660" y="95"/>
                    </a:lnTo>
                    <a:lnTo>
                      <a:pt x="672" y="104"/>
                    </a:lnTo>
                    <a:lnTo>
                      <a:pt x="684" y="115"/>
                    </a:lnTo>
                    <a:lnTo>
                      <a:pt x="696" y="126"/>
                    </a:lnTo>
                    <a:lnTo>
                      <a:pt x="707" y="138"/>
                    </a:lnTo>
                    <a:lnTo>
                      <a:pt x="717" y="149"/>
                    </a:lnTo>
                    <a:lnTo>
                      <a:pt x="727" y="161"/>
                    </a:lnTo>
                    <a:lnTo>
                      <a:pt x="735" y="174"/>
                    </a:lnTo>
                    <a:lnTo>
                      <a:pt x="744" y="188"/>
                    </a:lnTo>
                    <a:lnTo>
                      <a:pt x="753" y="202"/>
                    </a:lnTo>
                    <a:lnTo>
                      <a:pt x="760" y="216"/>
                    </a:lnTo>
                    <a:lnTo>
                      <a:pt x="766" y="231"/>
                    </a:lnTo>
                    <a:lnTo>
                      <a:pt x="772" y="246"/>
                    </a:lnTo>
                    <a:lnTo>
                      <a:pt x="777" y="261"/>
                    </a:lnTo>
                    <a:lnTo>
                      <a:pt x="781" y="277"/>
                    </a:lnTo>
                    <a:lnTo>
                      <a:pt x="786" y="292"/>
                    </a:lnTo>
                    <a:lnTo>
                      <a:pt x="788" y="309"/>
                    </a:lnTo>
                    <a:lnTo>
                      <a:pt x="790" y="325"/>
                    </a:lnTo>
                    <a:lnTo>
                      <a:pt x="792" y="341"/>
                    </a:lnTo>
                    <a:lnTo>
                      <a:pt x="792" y="358"/>
                    </a:lnTo>
                    <a:lnTo>
                      <a:pt x="792" y="375"/>
                    </a:lnTo>
                    <a:lnTo>
                      <a:pt x="790" y="392"/>
                    </a:lnTo>
                    <a:lnTo>
                      <a:pt x="788" y="408"/>
                    </a:lnTo>
                    <a:lnTo>
                      <a:pt x="786" y="424"/>
                    </a:lnTo>
                    <a:lnTo>
                      <a:pt x="781" y="440"/>
                    </a:lnTo>
                    <a:lnTo>
                      <a:pt x="777" y="456"/>
                    </a:lnTo>
                    <a:lnTo>
                      <a:pt x="772" y="471"/>
                    </a:lnTo>
                    <a:lnTo>
                      <a:pt x="766" y="486"/>
                    </a:lnTo>
                    <a:lnTo>
                      <a:pt x="760" y="500"/>
                    </a:lnTo>
                    <a:lnTo>
                      <a:pt x="753" y="515"/>
                    </a:lnTo>
                    <a:lnTo>
                      <a:pt x="744" y="529"/>
                    </a:lnTo>
                    <a:lnTo>
                      <a:pt x="735" y="542"/>
                    </a:lnTo>
                    <a:lnTo>
                      <a:pt x="727" y="555"/>
                    </a:lnTo>
                    <a:lnTo>
                      <a:pt x="717" y="567"/>
                    </a:lnTo>
                    <a:lnTo>
                      <a:pt x="707" y="579"/>
                    </a:lnTo>
                    <a:lnTo>
                      <a:pt x="696" y="591"/>
                    </a:lnTo>
                    <a:lnTo>
                      <a:pt x="684" y="602"/>
                    </a:lnTo>
                    <a:lnTo>
                      <a:pt x="672" y="612"/>
                    </a:lnTo>
                    <a:lnTo>
                      <a:pt x="660" y="622"/>
                    </a:lnTo>
                    <a:lnTo>
                      <a:pt x="647" y="631"/>
                    </a:lnTo>
                    <a:lnTo>
                      <a:pt x="634" y="639"/>
                    </a:lnTo>
                    <a:lnTo>
                      <a:pt x="620" y="648"/>
                    </a:lnTo>
                    <a:lnTo>
                      <a:pt x="606" y="654"/>
                    </a:lnTo>
                    <a:lnTo>
                      <a:pt x="591" y="662"/>
                    </a:lnTo>
                    <a:lnTo>
                      <a:pt x="576" y="667"/>
                    </a:lnTo>
                    <a:lnTo>
                      <a:pt x="561" y="672"/>
                    </a:lnTo>
                    <a:lnTo>
                      <a:pt x="545" y="677"/>
                    </a:lnTo>
                    <a:lnTo>
                      <a:pt x="529" y="681"/>
                    </a:lnTo>
                    <a:lnTo>
                      <a:pt x="513" y="683"/>
                    </a:lnTo>
                    <a:lnTo>
                      <a:pt x="497" y="685"/>
                    </a:lnTo>
                    <a:lnTo>
                      <a:pt x="480" y="686"/>
                    </a:lnTo>
                    <a:lnTo>
                      <a:pt x="463" y="687"/>
                    </a:lnTo>
                    <a:lnTo>
                      <a:pt x="447" y="686"/>
                    </a:lnTo>
                    <a:lnTo>
                      <a:pt x="430" y="685"/>
                    </a:lnTo>
                    <a:lnTo>
                      <a:pt x="414" y="683"/>
                    </a:lnTo>
                    <a:lnTo>
                      <a:pt x="396" y="681"/>
                    </a:lnTo>
                    <a:lnTo>
                      <a:pt x="381" y="677"/>
                    </a:lnTo>
                    <a:lnTo>
                      <a:pt x="365" y="672"/>
                    </a:lnTo>
                    <a:lnTo>
                      <a:pt x="350" y="667"/>
                    </a:lnTo>
                    <a:lnTo>
                      <a:pt x="335" y="662"/>
                    </a:lnTo>
                    <a:lnTo>
                      <a:pt x="321" y="654"/>
                    </a:lnTo>
                    <a:lnTo>
                      <a:pt x="307" y="648"/>
                    </a:lnTo>
                    <a:lnTo>
                      <a:pt x="293" y="639"/>
                    </a:lnTo>
                    <a:lnTo>
                      <a:pt x="280" y="631"/>
                    </a:lnTo>
                    <a:lnTo>
                      <a:pt x="266" y="622"/>
                    </a:lnTo>
                    <a:lnTo>
                      <a:pt x="254" y="612"/>
                    </a:lnTo>
                    <a:lnTo>
                      <a:pt x="242" y="602"/>
                    </a:lnTo>
                    <a:lnTo>
                      <a:pt x="231" y="591"/>
                    </a:lnTo>
                    <a:lnTo>
                      <a:pt x="220" y="579"/>
                    </a:lnTo>
                    <a:lnTo>
                      <a:pt x="209" y="567"/>
                    </a:lnTo>
                    <a:lnTo>
                      <a:pt x="200" y="555"/>
                    </a:lnTo>
                    <a:lnTo>
                      <a:pt x="190" y="542"/>
                    </a:lnTo>
                    <a:lnTo>
                      <a:pt x="182" y="529"/>
                    </a:lnTo>
                    <a:lnTo>
                      <a:pt x="174" y="515"/>
                    </a:lnTo>
                    <a:lnTo>
                      <a:pt x="167" y="501"/>
                    </a:lnTo>
                    <a:lnTo>
                      <a:pt x="160" y="486"/>
                    </a:lnTo>
                    <a:lnTo>
                      <a:pt x="154" y="471"/>
                    </a:lnTo>
                    <a:lnTo>
                      <a:pt x="149" y="456"/>
                    </a:lnTo>
                    <a:lnTo>
                      <a:pt x="144" y="440"/>
                    </a:lnTo>
                    <a:lnTo>
                      <a:pt x="141" y="424"/>
                    </a:lnTo>
                    <a:lnTo>
                      <a:pt x="138" y="408"/>
                    </a:lnTo>
                    <a:lnTo>
                      <a:pt x="136" y="392"/>
                    </a:lnTo>
                    <a:lnTo>
                      <a:pt x="134" y="375"/>
                    </a:lnTo>
                    <a:lnTo>
                      <a:pt x="134" y="358"/>
                    </a:lnTo>
                    <a:lnTo>
                      <a:pt x="134" y="358"/>
                    </a:lnTo>
                    <a:close/>
                    <a:moveTo>
                      <a:pt x="214" y="849"/>
                    </a:moveTo>
                    <a:lnTo>
                      <a:pt x="178" y="742"/>
                    </a:lnTo>
                    <a:lnTo>
                      <a:pt x="176" y="738"/>
                    </a:lnTo>
                    <a:lnTo>
                      <a:pt x="172" y="734"/>
                    </a:lnTo>
                    <a:lnTo>
                      <a:pt x="167" y="732"/>
                    </a:lnTo>
                    <a:lnTo>
                      <a:pt x="161" y="732"/>
                    </a:lnTo>
                    <a:lnTo>
                      <a:pt x="45" y="756"/>
                    </a:lnTo>
                    <a:lnTo>
                      <a:pt x="163" y="555"/>
                    </a:lnTo>
                    <a:lnTo>
                      <a:pt x="178" y="576"/>
                    </a:lnTo>
                    <a:lnTo>
                      <a:pt x="195" y="596"/>
                    </a:lnTo>
                    <a:lnTo>
                      <a:pt x="214" y="616"/>
                    </a:lnTo>
                    <a:lnTo>
                      <a:pt x="233" y="634"/>
                    </a:lnTo>
                    <a:lnTo>
                      <a:pt x="254" y="650"/>
                    </a:lnTo>
                    <a:lnTo>
                      <a:pt x="277" y="665"/>
                    </a:lnTo>
                    <a:lnTo>
                      <a:pt x="300" y="678"/>
                    </a:lnTo>
                    <a:lnTo>
                      <a:pt x="324" y="689"/>
                    </a:lnTo>
                    <a:lnTo>
                      <a:pt x="214" y="849"/>
                    </a:lnTo>
                    <a:close/>
                    <a:moveTo>
                      <a:pt x="895" y="754"/>
                    </a:moveTo>
                    <a:lnTo>
                      <a:pt x="770" y="545"/>
                    </a:lnTo>
                    <a:lnTo>
                      <a:pt x="781" y="525"/>
                    </a:lnTo>
                    <a:lnTo>
                      <a:pt x="791" y="502"/>
                    </a:lnTo>
                    <a:lnTo>
                      <a:pt x="801" y="480"/>
                    </a:lnTo>
                    <a:lnTo>
                      <a:pt x="808" y="457"/>
                    </a:lnTo>
                    <a:lnTo>
                      <a:pt x="815" y="433"/>
                    </a:lnTo>
                    <a:lnTo>
                      <a:pt x="819" y="408"/>
                    </a:lnTo>
                    <a:lnTo>
                      <a:pt x="821" y="384"/>
                    </a:lnTo>
                    <a:lnTo>
                      <a:pt x="822" y="358"/>
                    </a:lnTo>
                    <a:lnTo>
                      <a:pt x="821" y="340"/>
                    </a:lnTo>
                    <a:lnTo>
                      <a:pt x="820" y="322"/>
                    </a:lnTo>
                    <a:lnTo>
                      <a:pt x="818" y="303"/>
                    </a:lnTo>
                    <a:lnTo>
                      <a:pt x="815" y="286"/>
                    </a:lnTo>
                    <a:lnTo>
                      <a:pt x="810" y="268"/>
                    </a:lnTo>
                    <a:lnTo>
                      <a:pt x="806" y="252"/>
                    </a:lnTo>
                    <a:lnTo>
                      <a:pt x="800" y="235"/>
                    </a:lnTo>
                    <a:lnTo>
                      <a:pt x="793" y="219"/>
                    </a:lnTo>
                    <a:lnTo>
                      <a:pt x="787" y="203"/>
                    </a:lnTo>
                    <a:lnTo>
                      <a:pt x="778" y="187"/>
                    </a:lnTo>
                    <a:lnTo>
                      <a:pt x="770" y="172"/>
                    </a:lnTo>
                    <a:lnTo>
                      <a:pt x="761" y="158"/>
                    </a:lnTo>
                    <a:lnTo>
                      <a:pt x="750" y="144"/>
                    </a:lnTo>
                    <a:lnTo>
                      <a:pt x="740" y="130"/>
                    </a:lnTo>
                    <a:lnTo>
                      <a:pt x="729" y="117"/>
                    </a:lnTo>
                    <a:lnTo>
                      <a:pt x="716" y="104"/>
                    </a:lnTo>
                    <a:lnTo>
                      <a:pt x="704" y="93"/>
                    </a:lnTo>
                    <a:lnTo>
                      <a:pt x="692" y="81"/>
                    </a:lnTo>
                    <a:lnTo>
                      <a:pt x="678" y="70"/>
                    </a:lnTo>
                    <a:lnTo>
                      <a:pt x="664" y="61"/>
                    </a:lnTo>
                    <a:lnTo>
                      <a:pt x="649" y="51"/>
                    </a:lnTo>
                    <a:lnTo>
                      <a:pt x="634" y="42"/>
                    </a:lnTo>
                    <a:lnTo>
                      <a:pt x="619" y="35"/>
                    </a:lnTo>
                    <a:lnTo>
                      <a:pt x="603" y="27"/>
                    </a:lnTo>
                    <a:lnTo>
                      <a:pt x="587" y="21"/>
                    </a:lnTo>
                    <a:lnTo>
                      <a:pt x="570" y="16"/>
                    </a:lnTo>
                    <a:lnTo>
                      <a:pt x="553" y="10"/>
                    </a:lnTo>
                    <a:lnTo>
                      <a:pt x="535" y="7"/>
                    </a:lnTo>
                    <a:lnTo>
                      <a:pt x="517" y="4"/>
                    </a:lnTo>
                    <a:lnTo>
                      <a:pt x="500" y="1"/>
                    </a:lnTo>
                    <a:lnTo>
                      <a:pt x="482" y="0"/>
                    </a:lnTo>
                    <a:lnTo>
                      <a:pt x="463" y="0"/>
                    </a:lnTo>
                    <a:lnTo>
                      <a:pt x="445" y="0"/>
                    </a:lnTo>
                    <a:lnTo>
                      <a:pt x="426" y="1"/>
                    </a:lnTo>
                    <a:lnTo>
                      <a:pt x="408" y="4"/>
                    </a:lnTo>
                    <a:lnTo>
                      <a:pt x="391" y="7"/>
                    </a:lnTo>
                    <a:lnTo>
                      <a:pt x="374" y="10"/>
                    </a:lnTo>
                    <a:lnTo>
                      <a:pt x="357" y="16"/>
                    </a:lnTo>
                    <a:lnTo>
                      <a:pt x="340" y="21"/>
                    </a:lnTo>
                    <a:lnTo>
                      <a:pt x="324" y="27"/>
                    </a:lnTo>
                    <a:lnTo>
                      <a:pt x="308" y="35"/>
                    </a:lnTo>
                    <a:lnTo>
                      <a:pt x="293" y="42"/>
                    </a:lnTo>
                    <a:lnTo>
                      <a:pt x="278" y="51"/>
                    </a:lnTo>
                    <a:lnTo>
                      <a:pt x="263" y="61"/>
                    </a:lnTo>
                    <a:lnTo>
                      <a:pt x="249" y="70"/>
                    </a:lnTo>
                    <a:lnTo>
                      <a:pt x="235" y="81"/>
                    </a:lnTo>
                    <a:lnTo>
                      <a:pt x="222" y="93"/>
                    </a:lnTo>
                    <a:lnTo>
                      <a:pt x="209" y="104"/>
                    </a:lnTo>
                    <a:lnTo>
                      <a:pt x="198" y="117"/>
                    </a:lnTo>
                    <a:lnTo>
                      <a:pt x="187" y="130"/>
                    </a:lnTo>
                    <a:lnTo>
                      <a:pt x="176" y="144"/>
                    </a:lnTo>
                    <a:lnTo>
                      <a:pt x="165" y="158"/>
                    </a:lnTo>
                    <a:lnTo>
                      <a:pt x="156" y="172"/>
                    </a:lnTo>
                    <a:lnTo>
                      <a:pt x="147" y="187"/>
                    </a:lnTo>
                    <a:lnTo>
                      <a:pt x="140" y="203"/>
                    </a:lnTo>
                    <a:lnTo>
                      <a:pt x="132" y="219"/>
                    </a:lnTo>
                    <a:lnTo>
                      <a:pt x="126" y="235"/>
                    </a:lnTo>
                    <a:lnTo>
                      <a:pt x="121" y="252"/>
                    </a:lnTo>
                    <a:lnTo>
                      <a:pt x="115" y="268"/>
                    </a:lnTo>
                    <a:lnTo>
                      <a:pt x="112" y="286"/>
                    </a:lnTo>
                    <a:lnTo>
                      <a:pt x="109" y="303"/>
                    </a:lnTo>
                    <a:lnTo>
                      <a:pt x="107" y="322"/>
                    </a:lnTo>
                    <a:lnTo>
                      <a:pt x="105" y="340"/>
                    </a:lnTo>
                    <a:lnTo>
                      <a:pt x="105" y="358"/>
                    </a:lnTo>
                    <a:lnTo>
                      <a:pt x="105" y="380"/>
                    </a:lnTo>
                    <a:lnTo>
                      <a:pt x="107" y="403"/>
                    </a:lnTo>
                    <a:lnTo>
                      <a:pt x="111" y="424"/>
                    </a:lnTo>
                    <a:lnTo>
                      <a:pt x="115" y="446"/>
                    </a:lnTo>
                    <a:lnTo>
                      <a:pt x="121" y="466"/>
                    </a:lnTo>
                    <a:lnTo>
                      <a:pt x="128" y="486"/>
                    </a:lnTo>
                    <a:lnTo>
                      <a:pt x="137" y="505"/>
                    </a:lnTo>
                    <a:lnTo>
                      <a:pt x="145" y="525"/>
                    </a:lnTo>
                    <a:lnTo>
                      <a:pt x="2" y="770"/>
                    </a:lnTo>
                    <a:lnTo>
                      <a:pt x="0" y="773"/>
                    </a:lnTo>
                    <a:lnTo>
                      <a:pt x="0" y="777"/>
                    </a:lnTo>
                    <a:lnTo>
                      <a:pt x="1" y="781"/>
                    </a:lnTo>
                    <a:lnTo>
                      <a:pt x="3" y="786"/>
                    </a:lnTo>
                    <a:lnTo>
                      <a:pt x="5" y="789"/>
                    </a:lnTo>
                    <a:lnTo>
                      <a:pt x="9" y="791"/>
                    </a:lnTo>
                    <a:lnTo>
                      <a:pt x="14" y="792"/>
                    </a:lnTo>
                    <a:lnTo>
                      <a:pt x="18" y="791"/>
                    </a:lnTo>
                    <a:lnTo>
                      <a:pt x="154" y="764"/>
                    </a:lnTo>
                    <a:lnTo>
                      <a:pt x="194" y="886"/>
                    </a:lnTo>
                    <a:lnTo>
                      <a:pt x="196" y="889"/>
                    </a:lnTo>
                    <a:lnTo>
                      <a:pt x="200" y="893"/>
                    </a:lnTo>
                    <a:lnTo>
                      <a:pt x="203" y="895"/>
                    </a:lnTo>
                    <a:lnTo>
                      <a:pt x="207" y="896"/>
                    </a:lnTo>
                    <a:lnTo>
                      <a:pt x="208" y="896"/>
                    </a:lnTo>
                    <a:lnTo>
                      <a:pt x="209" y="897"/>
                    </a:lnTo>
                    <a:lnTo>
                      <a:pt x="213" y="896"/>
                    </a:lnTo>
                    <a:lnTo>
                      <a:pt x="216" y="895"/>
                    </a:lnTo>
                    <a:lnTo>
                      <a:pt x="219" y="893"/>
                    </a:lnTo>
                    <a:lnTo>
                      <a:pt x="221" y="890"/>
                    </a:lnTo>
                    <a:lnTo>
                      <a:pt x="353" y="700"/>
                    </a:lnTo>
                    <a:lnTo>
                      <a:pt x="379" y="708"/>
                    </a:lnTo>
                    <a:lnTo>
                      <a:pt x="407" y="713"/>
                    </a:lnTo>
                    <a:lnTo>
                      <a:pt x="421" y="714"/>
                    </a:lnTo>
                    <a:lnTo>
                      <a:pt x="435" y="716"/>
                    </a:lnTo>
                    <a:lnTo>
                      <a:pt x="449" y="717"/>
                    </a:lnTo>
                    <a:lnTo>
                      <a:pt x="463" y="717"/>
                    </a:lnTo>
                    <a:lnTo>
                      <a:pt x="488" y="716"/>
                    </a:lnTo>
                    <a:lnTo>
                      <a:pt x="513" y="714"/>
                    </a:lnTo>
                    <a:lnTo>
                      <a:pt x="537" y="710"/>
                    </a:lnTo>
                    <a:lnTo>
                      <a:pt x="560" y="703"/>
                    </a:lnTo>
                    <a:lnTo>
                      <a:pt x="673" y="889"/>
                    </a:lnTo>
                    <a:lnTo>
                      <a:pt x="676" y="893"/>
                    </a:lnTo>
                    <a:lnTo>
                      <a:pt x="679" y="895"/>
                    </a:lnTo>
                    <a:lnTo>
                      <a:pt x="682" y="896"/>
                    </a:lnTo>
                    <a:lnTo>
                      <a:pt x="686" y="897"/>
                    </a:lnTo>
                    <a:lnTo>
                      <a:pt x="687" y="897"/>
                    </a:lnTo>
                    <a:lnTo>
                      <a:pt x="688" y="896"/>
                    </a:lnTo>
                    <a:lnTo>
                      <a:pt x="692" y="895"/>
                    </a:lnTo>
                    <a:lnTo>
                      <a:pt x="696" y="894"/>
                    </a:lnTo>
                    <a:lnTo>
                      <a:pt x="698" y="890"/>
                    </a:lnTo>
                    <a:lnTo>
                      <a:pt x="700" y="886"/>
                    </a:lnTo>
                    <a:lnTo>
                      <a:pt x="743" y="763"/>
                    </a:lnTo>
                    <a:lnTo>
                      <a:pt x="880" y="777"/>
                    </a:lnTo>
                    <a:lnTo>
                      <a:pt x="884" y="776"/>
                    </a:lnTo>
                    <a:lnTo>
                      <a:pt x="888" y="775"/>
                    </a:lnTo>
                    <a:lnTo>
                      <a:pt x="892" y="773"/>
                    </a:lnTo>
                    <a:lnTo>
                      <a:pt x="895" y="770"/>
                    </a:lnTo>
                    <a:lnTo>
                      <a:pt x="896" y="766"/>
                    </a:lnTo>
                    <a:lnTo>
                      <a:pt x="897" y="762"/>
                    </a:lnTo>
                    <a:lnTo>
                      <a:pt x="896" y="758"/>
                    </a:lnTo>
                    <a:lnTo>
                      <a:pt x="895" y="755"/>
                    </a:lnTo>
                    <a:lnTo>
                      <a:pt x="895" y="754"/>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4" name="Google Shape;494;p39"/>
              <p:cNvSpPr/>
              <p:nvPr/>
            </p:nvSpPr>
            <p:spPr>
              <a:xfrm>
                <a:off x="7135813" y="1976438"/>
                <a:ext cx="114300" cy="114300"/>
              </a:xfrm>
              <a:custGeom>
                <a:avLst/>
                <a:gdLst/>
                <a:ahLst/>
                <a:cxnLst/>
                <a:rect l="l" t="t" r="r" b="b"/>
                <a:pathLst>
                  <a:path w="358" h="359" extrusionOk="0">
                    <a:moveTo>
                      <a:pt x="244" y="197"/>
                    </a:moveTo>
                    <a:lnTo>
                      <a:pt x="242" y="201"/>
                    </a:lnTo>
                    <a:lnTo>
                      <a:pt x="240" y="205"/>
                    </a:lnTo>
                    <a:lnTo>
                      <a:pt x="239" y="209"/>
                    </a:lnTo>
                    <a:lnTo>
                      <a:pt x="240" y="214"/>
                    </a:lnTo>
                    <a:lnTo>
                      <a:pt x="272" y="308"/>
                    </a:lnTo>
                    <a:lnTo>
                      <a:pt x="187" y="256"/>
                    </a:lnTo>
                    <a:lnTo>
                      <a:pt x="183" y="255"/>
                    </a:lnTo>
                    <a:lnTo>
                      <a:pt x="179" y="254"/>
                    </a:lnTo>
                    <a:lnTo>
                      <a:pt x="176" y="255"/>
                    </a:lnTo>
                    <a:lnTo>
                      <a:pt x="171" y="256"/>
                    </a:lnTo>
                    <a:lnTo>
                      <a:pt x="87" y="308"/>
                    </a:lnTo>
                    <a:lnTo>
                      <a:pt x="119" y="214"/>
                    </a:lnTo>
                    <a:lnTo>
                      <a:pt x="119" y="209"/>
                    </a:lnTo>
                    <a:lnTo>
                      <a:pt x="119" y="205"/>
                    </a:lnTo>
                    <a:lnTo>
                      <a:pt x="117" y="201"/>
                    </a:lnTo>
                    <a:lnTo>
                      <a:pt x="114" y="197"/>
                    </a:lnTo>
                    <a:lnTo>
                      <a:pt x="56" y="149"/>
                    </a:lnTo>
                    <a:lnTo>
                      <a:pt x="119" y="149"/>
                    </a:lnTo>
                    <a:lnTo>
                      <a:pt x="123" y="149"/>
                    </a:lnTo>
                    <a:lnTo>
                      <a:pt x="127" y="147"/>
                    </a:lnTo>
                    <a:lnTo>
                      <a:pt x="131" y="145"/>
                    </a:lnTo>
                    <a:lnTo>
                      <a:pt x="133" y="141"/>
                    </a:lnTo>
                    <a:lnTo>
                      <a:pt x="179" y="48"/>
                    </a:lnTo>
                    <a:lnTo>
                      <a:pt x="226" y="141"/>
                    </a:lnTo>
                    <a:lnTo>
                      <a:pt x="228" y="145"/>
                    </a:lnTo>
                    <a:lnTo>
                      <a:pt x="231" y="147"/>
                    </a:lnTo>
                    <a:lnTo>
                      <a:pt x="234" y="149"/>
                    </a:lnTo>
                    <a:lnTo>
                      <a:pt x="239" y="149"/>
                    </a:lnTo>
                    <a:lnTo>
                      <a:pt x="303" y="149"/>
                    </a:lnTo>
                    <a:lnTo>
                      <a:pt x="244" y="197"/>
                    </a:lnTo>
                    <a:close/>
                    <a:moveTo>
                      <a:pt x="343" y="119"/>
                    </a:moveTo>
                    <a:lnTo>
                      <a:pt x="248" y="119"/>
                    </a:lnTo>
                    <a:lnTo>
                      <a:pt x="193" y="8"/>
                    </a:lnTo>
                    <a:lnTo>
                      <a:pt x="191" y="5"/>
                    </a:lnTo>
                    <a:lnTo>
                      <a:pt x="187" y="2"/>
                    </a:lnTo>
                    <a:lnTo>
                      <a:pt x="183" y="0"/>
                    </a:lnTo>
                    <a:lnTo>
                      <a:pt x="179" y="0"/>
                    </a:lnTo>
                    <a:lnTo>
                      <a:pt x="176" y="0"/>
                    </a:lnTo>
                    <a:lnTo>
                      <a:pt x="171" y="2"/>
                    </a:lnTo>
                    <a:lnTo>
                      <a:pt x="168" y="5"/>
                    </a:lnTo>
                    <a:lnTo>
                      <a:pt x="166" y="8"/>
                    </a:lnTo>
                    <a:lnTo>
                      <a:pt x="110" y="119"/>
                    </a:lnTo>
                    <a:lnTo>
                      <a:pt x="15" y="119"/>
                    </a:lnTo>
                    <a:lnTo>
                      <a:pt x="10" y="120"/>
                    </a:lnTo>
                    <a:lnTo>
                      <a:pt x="7" y="122"/>
                    </a:lnTo>
                    <a:lnTo>
                      <a:pt x="3" y="125"/>
                    </a:lnTo>
                    <a:lnTo>
                      <a:pt x="0" y="130"/>
                    </a:lnTo>
                    <a:lnTo>
                      <a:pt x="0" y="134"/>
                    </a:lnTo>
                    <a:lnTo>
                      <a:pt x="0" y="138"/>
                    </a:lnTo>
                    <a:lnTo>
                      <a:pt x="2" y="143"/>
                    </a:lnTo>
                    <a:lnTo>
                      <a:pt x="6" y="146"/>
                    </a:lnTo>
                    <a:lnTo>
                      <a:pt x="87" y="214"/>
                    </a:lnTo>
                    <a:lnTo>
                      <a:pt x="45" y="339"/>
                    </a:lnTo>
                    <a:lnTo>
                      <a:pt x="45" y="344"/>
                    </a:lnTo>
                    <a:lnTo>
                      <a:pt x="45" y="348"/>
                    </a:lnTo>
                    <a:lnTo>
                      <a:pt x="47" y="352"/>
                    </a:lnTo>
                    <a:lnTo>
                      <a:pt x="50" y="355"/>
                    </a:lnTo>
                    <a:lnTo>
                      <a:pt x="55" y="357"/>
                    </a:lnTo>
                    <a:lnTo>
                      <a:pt x="59" y="359"/>
                    </a:lnTo>
                    <a:lnTo>
                      <a:pt x="63" y="359"/>
                    </a:lnTo>
                    <a:lnTo>
                      <a:pt x="68" y="356"/>
                    </a:lnTo>
                    <a:lnTo>
                      <a:pt x="179" y="287"/>
                    </a:lnTo>
                    <a:lnTo>
                      <a:pt x="291" y="356"/>
                    </a:lnTo>
                    <a:lnTo>
                      <a:pt x="294" y="359"/>
                    </a:lnTo>
                    <a:lnTo>
                      <a:pt x="299" y="359"/>
                    </a:lnTo>
                    <a:lnTo>
                      <a:pt x="304" y="357"/>
                    </a:lnTo>
                    <a:lnTo>
                      <a:pt x="308" y="355"/>
                    </a:lnTo>
                    <a:lnTo>
                      <a:pt x="311" y="352"/>
                    </a:lnTo>
                    <a:lnTo>
                      <a:pt x="313" y="348"/>
                    </a:lnTo>
                    <a:lnTo>
                      <a:pt x="313" y="344"/>
                    </a:lnTo>
                    <a:lnTo>
                      <a:pt x="312" y="339"/>
                    </a:lnTo>
                    <a:lnTo>
                      <a:pt x="272" y="214"/>
                    </a:lnTo>
                    <a:lnTo>
                      <a:pt x="353" y="146"/>
                    </a:lnTo>
                    <a:lnTo>
                      <a:pt x="356" y="143"/>
                    </a:lnTo>
                    <a:lnTo>
                      <a:pt x="358" y="138"/>
                    </a:lnTo>
                    <a:lnTo>
                      <a:pt x="358" y="134"/>
                    </a:lnTo>
                    <a:lnTo>
                      <a:pt x="357" y="130"/>
                    </a:lnTo>
                    <a:lnTo>
                      <a:pt x="355" y="125"/>
                    </a:lnTo>
                    <a:lnTo>
                      <a:pt x="352" y="122"/>
                    </a:lnTo>
                    <a:lnTo>
                      <a:pt x="348" y="120"/>
                    </a:lnTo>
                    <a:lnTo>
                      <a:pt x="343" y="119"/>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grpSp>
        <p:nvGrpSpPr>
          <p:cNvPr id="495" name="Google Shape;495;p39"/>
          <p:cNvGrpSpPr/>
          <p:nvPr/>
        </p:nvGrpSpPr>
        <p:grpSpPr>
          <a:xfrm>
            <a:off x="5676712" y="4564690"/>
            <a:ext cx="5748715" cy="287557"/>
            <a:chOff x="5610723" y="4292791"/>
            <a:chExt cx="5748715" cy="287557"/>
          </a:xfrm>
        </p:grpSpPr>
        <p:sp>
          <p:nvSpPr>
            <p:cNvPr id="496" name="Google Shape;496;p39"/>
            <p:cNvSpPr/>
            <p:nvPr/>
          </p:nvSpPr>
          <p:spPr>
            <a:xfrm>
              <a:off x="6113547" y="4292791"/>
              <a:ext cx="5245891" cy="2769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83D65"/>
                </a:buClr>
                <a:buSzPts val="1800"/>
                <a:buFont typeface="Quattrocento Sans"/>
                <a:buNone/>
              </a:pPr>
              <a:r>
                <a:rPr lang="en-US" sz="1800" b="1" i="0" u="none" strike="noStrike" cap="none">
                  <a:solidFill>
                    <a:srgbClr val="083D65"/>
                  </a:solidFill>
                  <a:latin typeface="Quattrocento Sans"/>
                  <a:ea typeface="Quattrocento Sans"/>
                  <a:cs typeface="Quattrocento Sans"/>
                  <a:sym typeface="Quattrocento Sans"/>
                </a:rPr>
                <a:t>Duplicates</a:t>
              </a:r>
              <a:r>
                <a:rPr lang="en-US" sz="1800" b="0" i="0" u="none" strike="noStrike" cap="none">
                  <a:solidFill>
                    <a:srgbClr val="083D65"/>
                  </a:solidFill>
                  <a:latin typeface="Quattrocento Sans"/>
                  <a:ea typeface="Quattrocento Sans"/>
                  <a:cs typeface="Quattrocento Sans"/>
                  <a:sym typeface="Quattrocento Sans"/>
                </a:rPr>
                <a:t> due to retention policy of 30 days</a:t>
              </a:r>
              <a:endParaRPr/>
            </a:p>
          </p:txBody>
        </p:sp>
        <p:grpSp>
          <p:nvGrpSpPr>
            <p:cNvPr id="497" name="Google Shape;497;p39"/>
            <p:cNvGrpSpPr/>
            <p:nvPr/>
          </p:nvGrpSpPr>
          <p:grpSpPr>
            <a:xfrm>
              <a:off x="5610723" y="4294598"/>
              <a:ext cx="285750" cy="285750"/>
              <a:chOff x="4319588" y="3074988"/>
              <a:chExt cx="285750" cy="285750"/>
            </a:xfrm>
          </p:grpSpPr>
          <p:sp>
            <p:nvSpPr>
              <p:cNvPr id="498" name="Google Shape;498;p39"/>
              <p:cNvSpPr/>
              <p:nvPr/>
            </p:nvSpPr>
            <p:spPr>
              <a:xfrm>
                <a:off x="4319588" y="3074988"/>
                <a:ext cx="261938" cy="238125"/>
              </a:xfrm>
              <a:custGeom>
                <a:avLst/>
                <a:gdLst/>
                <a:ahLst/>
                <a:cxnLst/>
                <a:rect l="l" t="t" r="r" b="b"/>
                <a:pathLst>
                  <a:path w="825" h="750" extrusionOk="0">
                    <a:moveTo>
                      <a:pt x="406" y="30"/>
                    </a:moveTo>
                    <a:lnTo>
                      <a:pt x="425" y="30"/>
                    </a:lnTo>
                    <a:lnTo>
                      <a:pt x="445" y="31"/>
                    </a:lnTo>
                    <a:lnTo>
                      <a:pt x="465" y="33"/>
                    </a:lnTo>
                    <a:lnTo>
                      <a:pt x="483" y="36"/>
                    </a:lnTo>
                    <a:lnTo>
                      <a:pt x="502" y="39"/>
                    </a:lnTo>
                    <a:lnTo>
                      <a:pt x="520" y="44"/>
                    </a:lnTo>
                    <a:lnTo>
                      <a:pt x="538" y="48"/>
                    </a:lnTo>
                    <a:lnTo>
                      <a:pt x="556" y="54"/>
                    </a:lnTo>
                    <a:lnTo>
                      <a:pt x="573" y="61"/>
                    </a:lnTo>
                    <a:lnTo>
                      <a:pt x="590" y="67"/>
                    </a:lnTo>
                    <a:lnTo>
                      <a:pt x="606" y="75"/>
                    </a:lnTo>
                    <a:lnTo>
                      <a:pt x="622" y="82"/>
                    </a:lnTo>
                    <a:lnTo>
                      <a:pt x="637" y="92"/>
                    </a:lnTo>
                    <a:lnTo>
                      <a:pt x="652" y="100"/>
                    </a:lnTo>
                    <a:lnTo>
                      <a:pt x="666" y="110"/>
                    </a:lnTo>
                    <a:lnTo>
                      <a:pt x="680" y="121"/>
                    </a:lnTo>
                    <a:lnTo>
                      <a:pt x="693" y="131"/>
                    </a:lnTo>
                    <a:lnTo>
                      <a:pt x="705" y="142"/>
                    </a:lnTo>
                    <a:lnTo>
                      <a:pt x="717" y="154"/>
                    </a:lnTo>
                    <a:lnTo>
                      <a:pt x="728" y="166"/>
                    </a:lnTo>
                    <a:lnTo>
                      <a:pt x="739" y="179"/>
                    </a:lnTo>
                    <a:lnTo>
                      <a:pt x="748" y="191"/>
                    </a:lnTo>
                    <a:lnTo>
                      <a:pt x="757" y="204"/>
                    </a:lnTo>
                    <a:lnTo>
                      <a:pt x="764" y="218"/>
                    </a:lnTo>
                    <a:lnTo>
                      <a:pt x="772" y="232"/>
                    </a:lnTo>
                    <a:lnTo>
                      <a:pt x="778" y="246"/>
                    </a:lnTo>
                    <a:lnTo>
                      <a:pt x="783" y="261"/>
                    </a:lnTo>
                    <a:lnTo>
                      <a:pt x="788" y="276"/>
                    </a:lnTo>
                    <a:lnTo>
                      <a:pt x="791" y="291"/>
                    </a:lnTo>
                    <a:lnTo>
                      <a:pt x="793" y="306"/>
                    </a:lnTo>
                    <a:lnTo>
                      <a:pt x="795" y="321"/>
                    </a:lnTo>
                    <a:lnTo>
                      <a:pt x="795" y="337"/>
                    </a:lnTo>
                    <a:lnTo>
                      <a:pt x="795" y="350"/>
                    </a:lnTo>
                    <a:lnTo>
                      <a:pt x="794" y="364"/>
                    </a:lnTo>
                    <a:lnTo>
                      <a:pt x="792" y="378"/>
                    </a:lnTo>
                    <a:lnTo>
                      <a:pt x="790" y="391"/>
                    </a:lnTo>
                    <a:lnTo>
                      <a:pt x="819" y="398"/>
                    </a:lnTo>
                    <a:lnTo>
                      <a:pt x="822" y="383"/>
                    </a:lnTo>
                    <a:lnTo>
                      <a:pt x="824" y="367"/>
                    </a:lnTo>
                    <a:lnTo>
                      <a:pt x="825" y="352"/>
                    </a:lnTo>
                    <a:lnTo>
                      <a:pt x="825" y="337"/>
                    </a:lnTo>
                    <a:lnTo>
                      <a:pt x="825" y="320"/>
                    </a:lnTo>
                    <a:lnTo>
                      <a:pt x="823" y="303"/>
                    </a:lnTo>
                    <a:lnTo>
                      <a:pt x="821" y="286"/>
                    </a:lnTo>
                    <a:lnTo>
                      <a:pt x="817" y="269"/>
                    </a:lnTo>
                    <a:lnTo>
                      <a:pt x="812" y="253"/>
                    </a:lnTo>
                    <a:lnTo>
                      <a:pt x="806" y="237"/>
                    </a:lnTo>
                    <a:lnTo>
                      <a:pt x="800" y="222"/>
                    </a:lnTo>
                    <a:lnTo>
                      <a:pt x="792" y="206"/>
                    </a:lnTo>
                    <a:lnTo>
                      <a:pt x="783" y="191"/>
                    </a:lnTo>
                    <a:lnTo>
                      <a:pt x="774" y="177"/>
                    </a:lnTo>
                    <a:lnTo>
                      <a:pt x="764" y="164"/>
                    </a:lnTo>
                    <a:lnTo>
                      <a:pt x="752" y="150"/>
                    </a:lnTo>
                    <a:lnTo>
                      <a:pt x="741" y="137"/>
                    </a:lnTo>
                    <a:lnTo>
                      <a:pt x="728" y="124"/>
                    </a:lnTo>
                    <a:lnTo>
                      <a:pt x="715" y="111"/>
                    </a:lnTo>
                    <a:lnTo>
                      <a:pt x="701" y="99"/>
                    </a:lnTo>
                    <a:lnTo>
                      <a:pt x="686" y="89"/>
                    </a:lnTo>
                    <a:lnTo>
                      <a:pt x="671" y="78"/>
                    </a:lnTo>
                    <a:lnTo>
                      <a:pt x="655" y="67"/>
                    </a:lnTo>
                    <a:lnTo>
                      <a:pt x="639" y="58"/>
                    </a:lnTo>
                    <a:lnTo>
                      <a:pt x="622" y="49"/>
                    </a:lnTo>
                    <a:lnTo>
                      <a:pt x="604" y="40"/>
                    </a:lnTo>
                    <a:lnTo>
                      <a:pt x="586" y="33"/>
                    </a:lnTo>
                    <a:lnTo>
                      <a:pt x="567" y="27"/>
                    </a:lnTo>
                    <a:lnTo>
                      <a:pt x="548" y="20"/>
                    </a:lnTo>
                    <a:lnTo>
                      <a:pt x="529" y="15"/>
                    </a:lnTo>
                    <a:lnTo>
                      <a:pt x="510" y="11"/>
                    </a:lnTo>
                    <a:lnTo>
                      <a:pt x="489" y="6"/>
                    </a:lnTo>
                    <a:lnTo>
                      <a:pt x="469" y="3"/>
                    </a:lnTo>
                    <a:lnTo>
                      <a:pt x="447" y="1"/>
                    </a:lnTo>
                    <a:lnTo>
                      <a:pt x="427" y="0"/>
                    </a:lnTo>
                    <a:lnTo>
                      <a:pt x="406" y="0"/>
                    </a:lnTo>
                    <a:lnTo>
                      <a:pt x="385" y="0"/>
                    </a:lnTo>
                    <a:lnTo>
                      <a:pt x="364" y="1"/>
                    </a:lnTo>
                    <a:lnTo>
                      <a:pt x="344" y="3"/>
                    </a:lnTo>
                    <a:lnTo>
                      <a:pt x="324" y="6"/>
                    </a:lnTo>
                    <a:lnTo>
                      <a:pt x="304" y="11"/>
                    </a:lnTo>
                    <a:lnTo>
                      <a:pt x="285" y="15"/>
                    </a:lnTo>
                    <a:lnTo>
                      <a:pt x="267" y="20"/>
                    </a:lnTo>
                    <a:lnTo>
                      <a:pt x="248" y="25"/>
                    </a:lnTo>
                    <a:lnTo>
                      <a:pt x="230" y="33"/>
                    </a:lnTo>
                    <a:lnTo>
                      <a:pt x="213" y="40"/>
                    </a:lnTo>
                    <a:lnTo>
                      <a:pt x="196" y="48"/>
                    </a:lnTo>
                    <a:lnTo>
                      <a:pt x="179" y="58"/>
                    </a:lnTo>
                    <a:lnTo>
                      <a:pt x="163" y="66"/>
                    </a:lnTo>
                    <a:lnTo>
                      <a:pt x="148" y="77"/>
                    </a:lnTo>
                    <a:lnTo>
                      <a:pt x="133" y="88"/>
                    </a:lnTo>
                    <a:lnTo>
                      <a:pt x="119" y="98"/>
                    </a:lnTo>
                    <a:lnTo>
                      <a:pt x="106" y="110"/>
                    </a:lnTo>
                    <a:lnTo>
                      <a:pt x="93" y="122"/>
                    </a:lnTo>
                    <a:lnTo>
                      <a:pt x="80" y="135"/>
                    </a:lnTo>
                    <a:lnTo>
                      <a:pt x="70" y="149"/>
                    </a:lnTo>
                    <a:lnTo>
                      <a:pt x="59" y="161"/>
                    </a:lnTo>
                    <a:lnTo>
                      <a:pt x="49" y="176"/>
                    </a:lnTo>
                    <a:lnTo>
                      <a:pt x="40" y="190"/>
                    </a:lnTo>
                    <a:lnTo>
                      <a:pt x="32" y="205"/>
                    </a:lnTo>
                    <a:lnTo>
                      <a:pt x="25" y="220"/>
                    </a:lnTo>
                    <a:lnTo>
                      <a:pt x="18" y="236"/>
                    </a:lnTo>
                    <a:lnTo>
                      <a:pt x="13" y="252"/>
                    </a:lnTo>
                    <a:lnTo>
                      <a:pt x="9" y="268"/>
                    </a:lnTo>
                    <a:lnTo>
                      <a:pt x="5" y="286"/>
                    </a:lnTo>
                    <a:lnTo>
                      <a:pt x="2" y="302"/>
                    </a:lnTo>
                    <a:lnTo>
                      <a:pt x="1" y="319"/>
                    </a:lnTo>
                    <a:lnTo>
                      <a:pt x="0" y="337"/>
                    </a:lnTo>
                    <a:lnTo>
                      <a:pt x="0" y="353"/>
                    </a:lnTo>
                    <a:lnTo>
                      <a:pt x="2" y="370"/>
                    </a:lnTo>
                    <a:lnTo>
                      <a:pt x="5" y="386"/>
                    </a:lnTo>
                    <a:lnTo>
                      <a:pt x="8" y="402"/>
                    </a:lnTo>
                    <a:lnTo>
                      <a:pt x="11" y="417"/>
                    </a:lnTo>
                    <a:lnTo>
                      <a:pt x="16" y="433"/>
                    </a:lnTo>
                    <a:lnTo>
                      <a:pt x="22" y="448"/>
                    </a:lnTo>
                    <a:lnTo>
                      <a:pt x="28" y="463"/>
                    </a:lnTo>
                    <a:lnTo>
                      <a:pt x="36" y="477"/>
                    </a:lnTo>
                    <a:lnTo>
                      <a:pt x="44" y="491"/>
                    </a:lnTo>
                    <a:lnTo>
                      <a:pt x="53" y="505"/>
                    </a:lnTo>
                    <a:lnTo>
                      <a:pt x="62" y="518"/>
                    </a:lnTo>
                    <a:lnTo>
                      <a:pt x="73" y="532"/>
                    </a:lnTo>
                    <a:lnTo>
                      <a:pt x="85" y="543"/>
                    </a:lnTo>
                    <a:lnTo>
                      <a:pt x="98" y="556"/>
                    </a:lnTo>
                    <a:lnTo>
                      <a:pt x="110" y="568"/>
                    </a:lnTo>
                    <a:lnTo>
                      <a:pt x="32" y="729"/>
                    </a:lnTo>
                    <a:lnTo>
                      <a:pt x="30" y="733"/>
                    </a:lnTo>
                    <a:lnTo>
                      <a:pt x="30" y="738"/>
                    </a:lnTo>
                    <a:lnTo>
                      <a:pt x="32" y="742"/>
                    </a:lnTo>
                    <a:lnTo>
                      <a:pt x="34" y="746"/>
                    </a:lnTo>
                    <a:lnTo>
                      <a:pt x="37" y="748"/>
                    </a:lnTo>
                    <a:lnTo>
                      <a:pt x="40" y="749"/>
                    </a:lnTo>
                    <a:lnTo>
                      <a:pt x="42" y="750"/>
                    </a:lnTo>
                    <a:lnTo>
                      <a:pt x="45" y="750"/>
                    </a:lnTo>
                    <a:lnTo>
                      <a:pt x="48" y="750"/>
                    </a:lnTo>
                    <a:lnTo>
                      <a:pt x="52" y="749"/>
                    </a:lnTo>
                    <a:lnTo>
                      <a:pt x="262" y="656"/>
                    </a:lnTo>
                    <a:lnTo>
                      <a:pt x="290" y="662"/>
                    </a:lnTo>
                    <a:lnTo>
                      <a:pt x="319" y="669"/>
                    </a:lnTo>
                    <a:lnTo>
                      <a:pt x="348" y="673"/>
                    </a:lnTo>
                    <a:lnTo>
                      <a:pt x="375" y="675"/>
                    </a:lnTo>
                    <a:lnTo>
                      <a:pt x="377" y="645"/>
                    </a:lnTo>
                    <a:lnTo>
                      <a:pt x="350" y="643"/>
                    </a:lnTo>
                    <a:lnTo>
                      <a:pt x="321" y="639"/>
                    </a:lnTo>
                    <a:lnTo>
                      <a:pt x="293" y="632"/>
                    </a:lnTo>
                    <a:lnTo>
                      <a:pt x="266" y="625"/>
                    </a:lnTo>
                    <a:lnTo>
                      <a:pt x="260" y="625"/>
                    </a:lnTo>
                    <a:lnTo>
                      <a:pt x="255" y="626"/>
                    </a:lnTo>
                    <a:lnTo>
                      <a:pt x="77" y="705"/>
                    </a:lnTo>
                    <a:lnTo>
                      <a:pt x="143" y="570"/>
                    </a:lnTo>
                    <a:lnTo>
                      <a:pt x="144" y="565"/>
                    </a:lnTo>
                    <a:lnTo>
                      <a:pt x="144" y="561"/>
                    </a:lnTo>
                    <a:lnTo>
                      <a:pt x="141" y="555"/>
                    </a:lnTo>
                    <a:lnTo>
                      <a:pt x="138" y="552"/>
                    </a:lnTo>
                    <a:lnTo>
                      <a:pt x="125" y="541"/>
                    </a:lnTo>
                    <a:lnTo>
                      <a:pt x="114" y="530"/>
                    </a:lnTo>
                    <a:lnTo>
                      <a:pt x="102" y="518"/>
                    </a:lnTo>
                    <a:lnTo>
                      <a:pt x="91" y="506"/>
                    </a:lnTo>
                    <a:lnTo>
                      <a:pt x="82" y="494"/>
                    </a:lnTo>
                    <a:lnTo>
                      <a:pt x="73" y="481"/>
                    </a:lnTo>
                    <a:lnTo>
                      <a:pt x="66" y="469"/>
                    </a:lnTo>
                    <a:lnTo>
                      <a:pt x="58" y="455"/>
                    </a:lnTo>
                    <a:lnTo>
                      <a:pt x="52" y="441"/>
                    </a:lnTo>
                    <a:lnTo>
                      <a:pt x="46" y="427"/>
                    </a:lnTo>
                    <a:lnTo>
                      <a:pt x="41" y="413"/>
                    </a:lnTo>
                    <a:lnTo>
                      <a:pt x="38" y="398"/>
                    </a:lnTo>
                    <a:lnTo>
                      <a:pt x="34" y="383"/>
                    </a:lnTo>
                    <a:lnTo>
                      <a:pt x="32" y="368"/>
                    </a:lnTo>
                    <a:lnTo>
                      <a:pt x="31" y="352"/>
                    </a:lnTo>
                    <a:lnTo>
                      <a:pt x="30" y="337"/>
                    </a:lnTo>
                    <a:lnTo>
                      <a:pt x="31" y="321"/>
                    </a:lnTo>
                    <a:lnTo>
                      <a:pt x="32" y="305"/>
                    </a:lnTo>
                    <a:lnTo>
                      <a:pt x="34" y="290"/>
                    </a:lnTo>
                    <a:lnTo>
                      <a:pt x="38" y="275"/>
                    </a:lnTo>
                    <a:lnTo>
                      <a:pt x="42" y="260"/>
                    </a:lnTo>
                    <a:lnTo>
                      <a:pt x="47" y="245"/>
                    </a:lnTo>
                    <a:lnTo>
                      <a:pt x="53" y="231"/>
                    </a:lnTo>
                    <a:lnTo>
                      <a:pt x="60" y="217"/>
                    </a:lnTo>
                    <a:lnTo>
                      <a:pt x="68" y="203"/>
                    </a:lnTo>
                    <a:lnTo>
                      <a:pt x="76" y="190"/>
                    </a:lnTo>
                    <a:lnTo>
                      <a:pt x="85" y="177"/>
                    </a:lnTo>
                    <a:lnTo>
                      <a:pt x="94" y="165"/>
                    </a:lnTo>
                    <a:lnTo>
                      <a:pt x="105" y="153"/>
                    </a:lnTo>
                    <a:lnTo>
                      <a:pt x="116" y="141"/>
                    </a:lnTo>
                    <a:lnTo>
                      <a:pt x="128" y="130"/>
                    </a:lnTo>
                    <a:lnTo>
                      <a:pt x="140" y="120"/>
                    </a:lnTo>
                    <a:lnTo>
                      <a:pt x="153" y="109"/>
                    </a:lnTo>
                    <a:lnTo>
                      <a:pt x="167" y="99"/>
                    </a:lnTo>
                    <a:lnTo>
                      <a:pt x="181" y="91"/>
                    </a:lnTo>
                    <a:lnTo>
                      <a:pt x="196" y="82"/>
                    </a:lnTo>
                    <a:lnTo>
                      <a:pt x="211" y="74"/>
                    </a:lnTo>
                    <a:lnTo>
                      <a:pt x="227" y="66"/>
                    </a:lnTo>
                    <a:lnTo>
                      <a:pt x="243" y="60"/>
                    </a:lnTo>
                    <a:lnTo>
                      <a:pt x="260" y="53"/>
                    </a:lnTo>
                    <a:lnTo>
                      <a:pt x="276" y="48"/>
                    </a:lnTo>
                    <a:lnTo>
                      <a:pt x="294" y="44"/>
                    </a:lnTo>
                    <a:lnTo>
                      <a:pt x="312" y="39"/>
                    </a:lnTo>
                    <a:lnTo>
                      <a:pt x="330" y="36"/>
                    </a:lnTo>
                    <a:lnTo>
                      <a:pt x="349" y="33"/>
                    </a:lnTo>
                    <a:lnTo>
                      <a:pt x="367" y="31"/>
                    </a:lnTo>
                    <a:lnTo>
                      <a:pt x="387" y="30"/>
                    </a:lnTo>
                    <a:lnTo>
                      <a:pt x="406" y="30"/>
                    </a:lnTo>
                    <a:lnTo>
                      <a:pt x="406" y="3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9" name="Google Shape;499;p39"/>
              <p:cNvSpPr/>
              <p:nvPr/>
            </p:nvSpPr>
            <p:spPr>
              <a:xfrm>
                <a:off x="4462463" y="3217863"/>
                <a:ext cx="142875" cy="142875"/>
              </a:xfrm>
              <a:custGeom>
                <a:avLst/>
                <a:gdLst/>
                <a:ahLst/>
                <a:cxnLst/>
                <a:rect l="l" t="t" r="r" b="b"/>
                <a:pathLst>
                  <a:path w="450" h="451" extrusionOk="0">
                    <a:moveTo>
                      <a:pt x="312" y="254"/>
                    </a:moveTo>
                    <a:lnTo>
                      <a:pt x="309" y="257"/>
                    </a:lnTo>
                    <a:lnTo>
                      <a:pt x="307" y="261"/>
                    </a:lnTo>
                    <a:lnTo>
                      <a:pt x="307" y="266"/>
                    </a:lnTo>
                    <a:lnTo>
                      <a:pt x="308" y="270"/>
                    </a:lnTo>
                    <a:lnTo>
                      <a:pt x="347" y="397"/>
                    </a:lnTo>
                    <a:lnTo>
                      <a:pt x="235" y="319"/>
                    </a:lnTo>
                    <a:lnTo>
                      <a:pt x="232" y="317"/>
                    </a:lnTo>
                    <a:lnTo>
                      <a:pt x="227" y="316"/>
                    </a:lnTo>
                    <a:lnTo>
                      <a:pt x="222" y="317"/>
                    </a:lnTo>
                    <a:lnTo>
                      <a:pt x="218" y="319"/>
                    </a:lnTo>
                    <a:lnTo>
                      <a:pt x="103" y="397"/>
                    </a:lnTo>
                    <a:lnTo>
                      <a:pt x="146" y="270"/>
                    </a:lnTo>
                    <a:lnTo>
                      <a:pt x="147" y="266"/>
                    </a:lnTo>
                    <a:lnTo>
                      <a:pt x="146" y="261"/>
                    </a:lnTo>
                    <a:lnTo>
                      <a:pt x="145" y="257"/>
                    </a:lnTo>
                    <a:lnTo>
                      <a:pt x="142" y="254"/>
                    </a:lnTo>
                    <a:lnTo>
                      <a:pt x="55" y="180"/>
                    </a:lnTo>
                    <a:lnTo>
                      <a:pt x="150" y="180"/>
                    </a:lnTo>
                    <a:lnTo>
                      <a:pt x="154" y="180"/>
                    </a:lnTo>
                    <a:lnTo>
                      <a:pt x="158" y="178"/>
                    </a:lnTo>
                    <a:lnTo>
                      <a:pt x="161" y="176"/>
                    </a:lnTo>
                    <a:lnTo>
                      <a:pt x="163" y="172"/>
                    </a:lnTo>
                    <a:lnTo>
                      <a:pt x="225" y="48"/>
                    </a:lnTo>
                    <a:lnTo>
                      <a:pt x="286" y="172"/>
                    </a:lnTo>
                    <a:lnTo>
                      <a:pt x="289" y="176"/>
                    </a:lnTo>
                    <a:lnTo>
                      <a:pt x="292" y="178"/>
                    </a:lnTo>
                    <a:lnTo>
                      <a:pt x="296" y="180"/>
                    </a:lnTo>
                    <a:lnTo>
                      <a:pt x="300" y="180"/>
                    </a:lnTo>
                    <a:lnTo>
                      <a:pt x="396" y="180"/>
                    </a:lnTo>
                    <a:lnTo>
                      <a:pt x="312" y="254"/>
                    </a:lnTo>
                    <a:close/>
                    <a:moveTo>
                      <a:pt x="449" y="160"/>
                    </a:moveTo>
                    <a:lnTo>
                      <a:pt x="447" y="155"/>
                    </a:lnTo>
                    <a:lnTo>
                      <a:pt x="444" y="153"/>
                    </a:lnTo>
                    <a:lnTo>
                      <a:pt x="439" y="151"/>
                    </a:lnTo>
                    <a:lnTo>
                      <a:pt x="435" y="150"/>
                    </a:lnTo>
                    <a:lnTo>
                      <a:pt x="309" y="150"/>
                    </a:lnTo>
                    <a:lnTo>
                      <a:pt x="238" y="8"/>
                    </a:lnTo>
                    <a:lnTo>
                      <a:pt x="236" y="5"/>
                    </a:lnTo>
                    <a:lnTo>
                      <a:pt x="233" y="2"/>
                    </a:lnTo>
                    <a:lnTo>
                      <a:pt x="229" y="1"/>
                    </a:lnTo>
                    <a:lnTo>
                      <a:pt x="225" y="0"/>
                    </a:lnTo>
                    <a:lnTo>
                      <a:pt x="221" y="1"/>
                    </a:lnTo>
                    <a:lnTo>
                      <a:pt x="217" y="2"/>
                    </a:lnTo>
                    <a:lnTo>
                      <a:pt x="214" y="5"/>
                    </a:lnTo>
                    <a:lnTo>
                      <a:pt x="212" y="8"/>
                    </a:lnTo>
                    <a:lnTo>
                      <a:pt x="141" y="150"/>
                    </a:lnTo>
                    <a:lnTo>
                      <a:pt x="15" y="150"/>
                    </a:lnTo>
                    <a:lnTo>
                      <a:pt x="10" y="151"/>
                    </a:lnTo>
                    <a:lnTo>
                      <a:pt x="6" y="153"/>
                    </a:lnTo>
                    <a:lnTo>
                      <a:pt x="3" y="155"/>
                    </a:lnTo>
                    <a:lnTo>
                      <a:pt x="1" y="160"/>
                    </a:lnTo>
                    <a:lnTo>
                      <a:pt x="0" y="164"/>
                    </a:lnTo>
                    <a:lnTo>
                      <a:pt x="1" y="169"/>
                    </a:lnTo>
                    <a:lnTo>
                      <a:pt x="2" y="174"/>
                    </a:lnTo>
                    <a:lnTo>
                      <a:pt x="5" y="177"/>
                    </a:lnTo>
                    <a:lnTo>
                      <a:pt x="115" y="270"/>
                    </a:lnTo>
                    <a:lnTo>
                      <a:pt x="62" y="431"/>
                    </a:lnTo>
                    <a:lnTo>
                      <a:pt x="61" y="436"/>
                    </a:lnTo>
                    <a:lnTo>
                      <a:pt x="61" y="440"/>
                    </a:lnTo>
                    <a:lnTo>
                      <a:pt x="63" y="444"/>
                    </a:lnTo>
                    <a:lnTo>
                      <a:pt x="66" y="448"/>
                    </a:lnTo>
                    <a:lnTo>
                      <a:pt x="70" y="450"/>
                    </a:lnTo>
                    <a:lnTo>
                      <a:pt x="76" y="451"/>
                    </a:lnTo>
                    <a:lnTo>
                      <a:pt x="80" y="450"/>
                    </a:lnTo>
                    <a:lnTo>
                      <a:pt x="84" y="448"/>
                    </a:lnTo>
                    <a:lnTo>
                      <a:pt x="227" y="350"/>
                    </a:lnTo>
                    <a:lnTo>
                      <a:pt x="367" y="448"/>
                    </a:lnTo>
                    <a:lnTo>
                      <a:pt x="371" y="450"/>
                    </a:lnTo>
                    <a:lnTo>
                      <a:pt x="375" y="451"/>
                    </a:lnTo>
                    <a:lnTo>
                      <a:pt x="380" y="450"/>
                    </a:lnTo>
                    <a:lnTo>
                      <a:pt x="384" y="448"/>
                    </a:lnTo>
                    <a:lnTo>
                      <a:pt x="387" y="444"/>
                    </a:lnTo>
                    <a:lnTo>
                      <a:pt x="389" y="440"/>
                    </a:lnTo>
                    <a:lnTo>
                      <a:pt x="390" y="436"/>
                    </a:lnTo>
                    <a:lnTo>
                      <a:pt x="389" y="432"/>
                    </a:lnTo>
                    <a:lnTo>
                      <a:pt x="339" y="270"/>
                    </a:lnTo>
                    <a:lnTo>
                      <a:pt x="445" y="177"/>
                    </a:lnTo>
                    <a:lnTo>
                      <a:pt x="448" y="173"/>
                    </a:lnTo>
                    <a:lnTo>
                      <a:pt x="450" y="168"/>
                    </a:lnTo>
                    <a:lnTo>
                      <a:pt x="450" y="164"/>
                    </a:lnTo>
                    <a:lnTo>
                      <a:pt x="449" y="16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grpSp>
        <p:nvGrpSpPr>
          <p:cNvPr id="500" name="Google Shape;500;p39"/>
          <p:cNvGrpSpPr/>
          <p:nvPr/>
        </p:nvGrpSpPr>
        <p:grpSpPr>
          <a:xfrm>
            <a:off x="5688690" y="5109841"/>
            <a:ext cx="5736737" cy="286170"/>
            <a:chOff x="5622701" y="4962751"/>
            <a:chExt cx="5736737" cy="286170"/>
          </a:xfrm>
        </p:grpSpPr>
        <p:sp>
          <p:nvSpPr>
            <p:cNvPr id="501" name="Google Shape;501;p39"/>
            <p:cNvSpPr/>
            <p:nvPr/>
          </p:nvSpPr>
          <p:spPr>
            <a:xfrm>
              <a:off x="6113547" y="4962751"/>
              <a:ext cx="5245891" cy="2769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83D65"/>
                </a:buClr>
                <a:buSzPts val="1800"/>
                <a:buFont typeface="Quattrocento Sans"/>
                <a:buNone/>
              </a:pPr>
              <a:r>
                <a:rPr lang="en-US" sz="1800" b="1">
                  <a:solidFill>
                    <a:srgbClr val="083D65"/>
                  </a:solidFill>
                  <a:latin typeface="Quattrocento Sans"/>
                  <a:sym typeface="Quattrocento Sans"/>
                </a:rPr>
                <a:t>Unorganized</a:t>
              </a:r>
              <a:r>
                <a:rPr lang="en-US" sz="1800">
                  <a:solidFill>
                    <a:srgbClr val="083D65"/>
                  </a:solidFill>
                  <a:latin typeface="Quattrocento Sans"/>
                  <a:sym typeface="Quattrocento Sans"/>
                </a:rPr>
                <a:t> and non classified goods</a:t>
              </a:r>
              <a:endParaRPr/>
            </a:p>
          </p:txBody>
        </p:sp>
        <p:grpSp>
          <p:nvGrpSpPr>
            <p:cNvPr id="502" name="Google Shape;502;p39"/>
            <p:cNvGrpSpPr/>
            <p:nvPr/>
          </p:nvGrpSpPr>
          <p:grpSpPr>
            <a:xfrm>
              <a:off x="5622701" y="4967933"/>
              <a:ext cx="282575" cy="280988"/>
              <a:chOff x="5468938" y="1920875"/>
              <a:chExt cx="282575" cy="280988"/>
            </a:xfrm>
          </p:grpSpPr>
          <p:sp>
            <p:nvSpPr>
              <p:cNvPr id="503" name="Google Shape;503;p39"/>
              <p:cNvSpPr/>
              <p:nvPr/>
            </p:nvSpPr>
            <p:spPr>
              <a:xfrm>
                <a:off x="5468938" y="1920875"/>
                <a:ext cx="130175" cy="128588"/>
              </a:xfrm>
              <a:custGeom>
                <a:avLst/>
                <a:gdLst/>
                <a:ahLst/>
                <a:cxnLst/>
                <a:rect l="l" t="t" r="r" b="b"/>
                <a:pathLst>
                  <a:path w="407" h="406" extrusionOk="0">
                    <a:moveTo>
                      <a:pt x="30" y="376"/>
                    </a:moveTo>
                    <a:lnTo>
                      <a:pt x="30" y="375"/>
                    </a:lnTo>
                    <a:lnTo>
                      <a:pt x="31" y="369"/>
                    </a:lnTo>
                    <a:lnTo>
                      <a:pt x="32" y="364"/>
                    </a:lnTo>
                    <a:lnTo>
                      <a:pt x="36" y="359"/>
                    </a:lnTo>
                    <a:lnTo>
                      <a:pt x="39" y="354"/>
                    </a:lnTo>
                    <a:lnTo>
                      <a:pt x="42" y="350"/>
                    </a:lnTo>
                    <a:lnTo>
                      <a:pt x="46" y="346"/>
                    </a:lnTo>
                    <a:lnTo>
                      <a:pt x="51" y="343"/>
                    </a:lnTo>
                    <a:lnTo>
                      <a:pt x="56" y="342"/>
                    </a:lnTo>
                    <a:lnTo>
                      <a:pt x="166" y="311"/>
                    </a:lnTo>
                    <a:lnTo>
                      <a:pt x="166" y="271"/>
                    </a:lnTo>
                    <a:lnTo>
                      <a:pt x="175" y="274"/>
                    </a:lnTo>
                    <a:lnTo>
                      <a:pt x="186" y="276"/>
                    </a:lnTo>
                    <a:lnTo>
                      <a:pt x="195" y="277"/>
                    </a:lnTo>
                    <a:lnTo>
                      <a:pt x="205" y="278"/>
                    </a:lnTo>
                    <a:lnTo>
                      <a:pt x="215" y="277"/>
                    </a:lnTo>
                    <a:lnTo>
                      <a:pt x="223" y="276"/>
                    </a:lnTo>
                    <a:lnTo>
                      <a:pt x="233" y="275"/>
                    </a:lnTo>
                    <a:lnTo>
                      <a:pt x="241" y="272"/>
                    </a:lnTo>
                    <a:lnTo>
                      <a:pt x="241" y="311"/>
                    </a:lnTo>
                    <a:lnTo>
                      <a:pt x="354" y="340"/>
                    </a:lnTo>
                    <a:lnTo>
                      <a:pt x="358" y="343"/>
                    </a:lnTo>
                    <a:lnTo>
                      <a:pt x="363" y="346"/>
                    </a:lnTo>
                    <a:lnTo>
                      <a:pt x="367" y="349"/>
                    </a:lnTo>
                    <a:lnTo>
                      <a:pt x="370" y="353"/>
                    </a:lnTo>
                    <a:lnTo>
                      <a:pt x="373" y="359"/>
                    </a:lnTo>
                    <a:lnTo>
                      <a:pt x="374" y="364"/>
                    </a:lnTo>
                    <a:lnTo>
                      <a:pt x="377" y="369"/>
                    </a:lnTo>
                    <a:lnTo>
                      <a:pt x="377" y="376"/>
                    </a:lnTo>
                    <a:lnTo>
                      <a:pt x="239" y="376"/>
                    </a:lnTo>
                    <a:lnTo>
                      <a:pt x="202" y="376"/>
                    </a:lnTo>
                    <a:lnTo>
                      <a:pt x="30" y="376"/>
                    </a:lnTo>
                    <a:close/>
                    <a:moveTo>
                      <a:pt x="106" y="139"/>
                    </a:moveTo>
                    <a:lnTo>
                      <a:pt x="106" y="138"/>
                    </a:lnTo>
                    <a:lnTo>
                      <a:pt x="106" y="136"/>
                    </a:lnTo>
                    <a:lnTo>
                      <a:pt x="120" y="140"/>
                    </a:lnTo>
                    <a:lnTo>
                      <a:pt x="134" y="142"/>
                    </a:lnTo>
                    <a:lnTo>
                      <a:pt x="149" y="142"/>
                    </a:lnTo>
                    <a:lnTo>
                      <a:pt x="164" y="141"/>
                    </a:lnTo>
                    <a:lnTo>
                      <a:pt x="179" y="139"/>
                    </a:lnTo>
                    <a:lnTo>
                      <a:pt x="193" y="134"/>
                    </a:lnTo>
                    <a:lnTo>
                      <a:pt x="208" y="127"/>
                    </a:lnTo>
                    <a:lnTo>
                      <a:pt x="221" y="119"/>
                    </a:lnTo>
                    <a:lnTo>
                      <a:pt x="226" y="124"/>
                    </a:lnTo>
                    <a:lnTo>
                      <a:pt x="232" y="128"/>
                    </a:lnTo>
                    <a:lnTo>
                      <a:pt x="237" y="131"/>
                    </a:lnTo>
                    <a:lnTo>
                      <a:pt x="243" y="135"/>
                    </a:lnTo>
                    <a:lnTo>
                      <a:pt x="249" y="138"/>
                    </a:lnTo>
                    <a:lnTo>
                      <a:pt x="255" y="140"/>
                    </a:lnTo>
                    <a:lnTo>
                      <a:pt x="262" y="142"/>
                    </a:lnTo>
                    <a:lnTo>
                      <a:pt x="269" y="143"/>
                    </a:lnTo>
                    <a:lnTo>
                      <a:pt x="276" y="144"/>
                    </a:lnTo>
                    <a:lnTo>
                      <a:pt x="282" y="144"/>
                    </a:lnTo>
                    <a:lnTo>
                      <a:pt x="293" y="143"/>
                    </a:lnTo>
                    <a:lnTo>
                      <a:pt x="304" y="141"/>
                    </a:lnTo>
                    <a:lnTo>
                      <a:pt x="304" y="152"/>
                    </a:lnTo>
                    <a:lnTo>
                      <a:pt x="302" y="162"/>
                    </a:lnTo>
                    <a:lnTo>
                      <a:pt x="299" y="173"/>
                    </a:lnTo>
                    <a:lnTo>
                      <a:pt x="296" y="183"/>
                    </a:lnTo>
                    <a:lnTo>
                      <a:pt x="292" y="191"/>
                    </a:lnTo>
                    <a:lnTo>
                      <a:pt x="287" y="201"/>
                    </a:lnTo>
                    <a:lnTo>
                      <a:pt x="281" y="209"/>
                    </a:lnTo>
                    <a:lnTo>
                      <a:pt x="275" y="216"/>
                    </a:lnTo>
                    <a:lnTo>
                      <a:pt x="267" y="224"/>
                    </a:lnTo>
                    <a:lnTo>
                      <a:pt x="260" y="230"/>
                    </a:lnTo>
                    <a:lnTo>
                      <a:pt x="252" y="235"/>
                    </a:lnTo>
                    <a:lnTo>
                      <a:pt x="244" y="240"/>
                    </a:lnTo>
                    <a:lnTo>
                      <a:pt x="234" y="243"/>
                    </a:lnTo>
                    <a:lnTo>
                      <a:pt x="225" y="246"/>
                    </a:lnTo>
                    <a:lnTo>
                      <a:pt x="216" y="247"/>
                    </a:lnTo>
                    <a:lnTo>
                      <a:pt x="205" y="248"/>
                    </a:lnTo>
                    <a:lnTo>
                      <a:pt x="195" y="247"/>
                    </a:lnTo>
                    <a:lnTo>
                      <a:pt x="186" y="245"/>
                    </a:lnTo>
                    <a:lnTo>
                      <a:pt x="176" y="243"/>
                    </a:lnTo>
                    <a:lnTo>
                      <a:pt x="166" y="240"/>
                    </a:lnTo>
                    <a:lnTo>
                      <a:pt x="158" y="234"/>
                    </a:lnTo>
                    <a:lnTo>
                      <a:pt x="150" y="229"/>
                    </a:lnTo>
                    <a:lnTo>
                      <a:pt x="143" y="223"/>
                    </a:lnTo>
                    <a:lnTo>
                      <a:pt x="135" y="216"/>
                    </a:lnTo>
                    <a:lnTo>
                      <a:pt x="129" y="208"/>
                    </a:lnTo>
                    <a:lnTo>
                      <a:pt x="124" y="200"/>
                    </a:lnTo>
                    <a:lnTo>
                      <a:pt x="118" y="190"/>
                    </a:lnTo>
                    <a:lnTo>
                      <a:pt x="114" y="181"/>
                    </a:lnTo>
                    <a:lnTo>
                      <a:pt x="111" y="171"/>
                    </a:lnTo>
                    <a:lnTo>
                      <a:pt x="109" y="160"/>
                    </a:lnTo>
                    <a:lnTo>
                      <a:pt x="107" y="150"/>
                    </a:lnTo>
                    <a:lnTo>
                      <a:pt x="106" y="139"/>
                    </a:lnTo>
                    <a:close/>
                    <a:moveTo>
                      <a:pt x="205" y="30"/>
                    </a:moveTo>
                    <a:lnTo>
                      <a:pt x="214" y="30"/>
                    </a:lnTo>
                    <a:lnTo>
                      <a:pt x="222" y="32"/>
                    </a:lnTo>
                    <a:lnTo>
                      <a:pt x="230" y="33"/>
                    </a:lnTo>
                    <a:lnTo>
                      <a:pt x="238" y="36"/>
                    </a:lnTo>
                    <a:lnTo>
                      <a:pt x="246" y="39"/>
                    </a:lnTo>
                    <a:lnTo>
                      <a:pt x="252" y="43"/>
                    </a:lnTo>
                    <a:lnTo>
                      <a:pt x="260" y="48"/>
                    </a:lnTo>
                    <a:lnTo>
                      <a:pt x="266" y="53"/>
                    </a:lnTo>
                    <a:lnTo>
                      <a:pt x="271" y="58"/>
                    </a:lnTo>
                    <a:lnTo>
                      <a:pt x="278" y="65"/>
                    </a:lnTo>
                    <a:lnTo>
                      <a:pt x="282" y="71"/>
                    </a:lnTo>
                    <a:lnTo>
                      <a:pt x="288" y="78"/>
                    </a:lnTo>
                    <a:lnTo>
                      <a:pt x="292" y="85"/>
                    </a:lnTo>
                    <a:lnTo>
                      <a:pt x="295" y="94"/>
                    </a:lnTo>
                    <a:lnTo>
                      <a:pt x="298" y="102"/>
                    </a:lnTo>
                    <a:lnTo>
                      <a:pt x="300" y="110"/>
                    </a:lnTo>
                    <a:lnTo>
                      <a:pt x="295" y="112"/>
                    </a:lnTo>
                    <a:lnTo>
                      <a:pt x="289" y="113"/>
                    </a:lnTo>
                    <a:lnTo>
                      <a:pt x="281" y="114"/>
                    </a:lnTo>
                    <a:lnTo>
                      <a:pt x="274" y="113"/>
                    </a:lnTo>
                    <a:lnTo>
                      <a:pt x="265" y="112"/>
                    </a:lnTo>
                    <a:lnTo>
                      <a:pt x="255" y="108"/>
                    </a:lnTo>
                    <a:lnTo>
                      <a:pt x="250" y="105"/>
                    </a:lnTo>
                    <a:lnTo>
                      <a:pt x="246" y="100"/>
                    </a:lnTo>
                    <a:lnTo>
                      <a:pt x="241" y="96"/>
                    </a:lnTo>
                    <a:lnTo>
                      <a:pt x="237" y="90"/>
                    </a:lnTo>
                    <a:lnTo>
                      <a:pt x="235" y="87"/>
                    </a:lnTo>
                    <a:lnTo>
                      <a:pt x="233" y="84"/>
                    </a:lnTo>
                    <a:lnTo>
                      <a:pt x="230" y="83"/>
                    </a:lnTo>
                    <a:lnTo>
                      <a:pt x="226" y="82"/>
                    </a:lnTo>
                    <a:lnTo>
                      <a:pt x="223" y="82"/>
                    </a:lnTo>
                    <a:lnTo>
                      <a:pt x="220" y="83"/>
                    </a:lnTo>
                    <a:lnTo>
                      <a:pt x="217" y="84"/>
                    </a:lnTo>
                    <a:lnTo>
                      <a:pt x="214" y="86"/>
                    </a:lnTo>
                    <a:lnTo>
                      <a:pt x="208" y="92"/>
                    </a:lnTo>
                    <a:lnTo>
                      <a:pt x="202" y="96"/>
                    </a:lnTo>
                    <a:lnTo>
                      <a:pt x="195" y="100"/>
                    </a:lnTo>
                    <a:lnTo>
                      <a:pt x="189" y="104"/>
                    </a:lnTo>
                    <a:lnTo>
                      <a:pt x="181" y="107"/>
                    </a:lnTo>
                    <a:lnTo>
                      <a:pt x="175" y="109"/>
                    </a:lnTo>
                    <a:lnTo>
                      <a:pt x="167" y="111"/>
                    </a:lnTo>
                    <a:lnTo>
                      <a:pt x="161" y="112"/>
                    </a:lnTo>
                    <a:lnTo>
                      <a:pt x="147" y="113"/>
                    </a:lnTo>
                    <a:lnTo>
                      <a:pt x="134" y="112"/>
                    </a:lnTo>
                    <a:lnTo>
                      <a:pt x="121" y="110"/>
                    </a:lnTo>
                    <a:lnTo>
                      <a:pt x="111" y="106"/>
                    </a:lnTo>
                    <a:lnTo>
                      <a:pt x="114" y="97"/>
                    </a:lnTo>
                    <a:lnTo>
                      <a:pt x="117" y="90"/>
                    </a:lnTo>
                    <a:lnTo>
                      <a:pt x="121" y="82"/>
                    </a:lnTo>
                    <a:lnTo>
                      <a:pt x="125" y="76"/>
                    </a:lnTo>
                    <a:lnTo>
                      <a:pt x="130" y="68"/>
                    </a:lnTo>
                    <a:lnTo>
                      <a:pt x="135" y="63"/>
                    </a:lnTo>
                    <a:lnTo>
                      <a:pt x="141" y="56"/>
                    </a:lnTo>
                    <a:lnTo>
                      <a:pt x="146" y="51"/>
                    </a:lnTo>
                    <a:lnTo>
                      <a:pt x="152" y="47"/>
                    </a:lnTo>
                    <a:lnTo>
                      <a:pt x="160" y="42"/>
                    </a:lnTo>
                    <a:lnTo>
                      <a:pt x="166" y="38"/>
                    </a:lnTo>
                    <a:lnTo>
                      <a:pt x="174" y="35"/>
                    </a:lnTo>
                    <a:lnTo>
                      <a:pt x="181" y="33"/>
                    </a:lnTo>
                    <a:lnTo>
                      <a:pt x="189" y="31"/>
                    </a:lnTo>
                    <a:lnTo>
                      <a:pt x="198" y="30"/>
                    </a:lnTo>
                    <a:lnTo>
                      <a:pt x="205" y="30"/>
                    </a:lnTo>
                    <a:close/>
                    <a:moveTo>
                      <a:pt x="239" y="406"/>
                    </a:moveTo>
                    <a:lnTo>
                      <a:pt x="407" y="406"/>
                    </a:lnTo>
                    <a:lnTo>
                      <a:pt x="407" y="376"/>
                    </a:lnTo>
                    <a:lnTo>
                      <a:pt x="406" y="365"/>
                    </a:lnTo>
                    <a:lnTo>
                      <a:pt x="403" y="354"/>
                    </a:lnTo>
                    <a:lnTo>
                      <a:pt x="399" y="345"/>
                    </a:lnTo>
                    <a:lnTo>
                      <a:pt x="394" y="336"/>
                    </a:lnTo>
                    <a:lnTo>
                      <a:pt x="387" y="328"/>
                    </a:lnTo>
                    <a:lnTo>
                      <a:pt x="380" y="321"/>
                    </a:lnTo>
                    <a:lnTo>
                      <a:pt x="371" y="316"/>
                    </a:lnTo>
                    <a:lnTo>
                      <a:pt x="363" y="311"/>
                    </a:lnTo>
                    <a:lnTo>
                      <a:pt x="271" y="289"/>
                    </a:lnTo>
                    <a:lnTo>
                      <a:pt x="271" y="258"/>
                    </a:lnTo>
                    <a:lnTo>
                      <a:pt x="278" y="253"/>
                    </a:lnTo>
                    <a:lnTo>
                      <a:pt x="284" y="248"/>
                    </a:lnTo>
                    <a:lnTo>
                      <a:pt x="291" y="242"/>
                    </a:lnTo>
                    <a:lnTo>
                      <a:pt x="297" y="236"/>
                    </a:lnTo>
                    <a:lnTo>
                      <a:pt x="308" y="223"/>
                    </a:lnTo>
                    <a:lnTo>
                      <a:pt x="317" y="209"/>
                    </a:lnTo>
                    <a:lnTo>
                      <a:pt x="321" y="200"/>
                    </a:lnTo>
                    <a:lnTo>
                      <a:pt x="324" y="192"/>
                    </a:lnTo>
                    <a:lnTo>
                      <a:pt x="327" y="184"/>
                    </a:lnTo>
                    <a:lnTo>
                      <a:pt x="329" y="175"/>
                    </a:lnTo>
                    <a:lnTo>
                      <a:pt x="332" y="167"/>
                    </a:lnTo>
                    <a:lnTo>
                      <a:pt x="333" y="157"/>
                    </a:lnTo>
                    <a:lnTo>
                      <a:pt x="334" y="149"/>
                    </a:lnTo>
                    <a:lnTo>
                      <a:pt x="334" y="139"/>
                    </a:lnTo>
                    <a:lnTo>
                      <a:pt x="334" y="125"/>
                    </a:lnTo>
                    <a:lnTo>
                      <a:pt x="332" y="111"/>
                    </a:lnTo>
                    <a:lnTo>
                      <a:pt x="328" y="97"/>
                    </a:lnTo>
                    <a:lnTo>
                      <a:pt x="324" y="84"/>
                    </a:lnTo>
                    <a:lnTo>
                      <a:pt x="319" y="72"/>
                    </a:lnTo>
                    <a:lnTo>
                      <a:pt x="312" y="61"/>
                    </a:lnTo>
                    <a:lnTo>
                      <a:pt x="305" y="50"/>
                    </a:lnTo>
                    <a:lnTo>
                      <a:pt x="296" y="40"/>
                    </a:lnTo>
                    <a:lnTo>
                      <a:pt x="288" y="32"/>
                    </a:lnTo>
                    <a:lnTo>
                      <a:pt x="277" y="23"/>
                    </a:lnTo>
                    <a:lnTo>
                      <a:pt x="266" y="17"/>
                    </a:lnTo>
                    <a:lnTo>
                      <a:pt x="255" y="10"/>
                    </a:lnTo>
                    <a:lnTo>
                      <a:pt x="244" y="6"/>
                    </a:lnTo>
                    <a:lnTo>
                      <a:pt x="231" y="3"/>
                    </a:lnTo>
                    <a:lnTo>
                      <a:pt x="219" y="1"/>
                    </a:lnTo>
                    <a:lnTo>
                      <a:pt x="205" y="0"/>
                    </a:lnTo>
                    <a:lnTo>
                      <a:pt x="192" y="1"/>
                    </a:lnTo>
                    <a:lnTo>
                      <a:pt x="179" y="3"/>
                    </a:lnTo>
                    <a:lnTo>
                      <a:pt x="167" y="6"/>
                    </a:lnTo>
                    <a:lnTo>
                      <a:pt x="156" y="10"/>
                    </a:lnTo>
                    <a:lnTo>
                      <a:pt x="144" y="17"/>
                    </a:lnTo>
                    <a:lnTo>
                      <a:pt x="133" y="23"/>
                    </a:lnTo>
                    <a:lnTo>
                      <a:pt x="124" y="32"/>
                    </a:lnTo>
                    <a:lnTo>
                      <a:pt x="114" y="40"/>
                    </a:lnTo>
                    <a:lnTo>
                      <a:pt x="106" y="50"/>
                    </a:lnTo>
                    <a:lnTo>
                      <a:pt x="99" y="61"/>
                    </a:lnTo>
                    <a:lnTo>
                      <a:pt x="92" y="72"/>
                    </a:lnTo>
                    <a:lnTo>
                      <a:pt x="87" y="84"/>
                    </a:lnTo>
                    <a:lnTo>
                      <a:pt x="83" y="97"/>
                    </a:lnTo>
                    <a:lnTo>
                      <a:pt x="80" y="111"/>
                    </a:lnTo>
                    <a:lnTo>
                      <a:pt x="77" y="125"/>
                    </a:lnTo>
                    <a:lnTo>
                      <a:pt x="76" y="139"/>
                    </a:lnTo>
                    <a:lnTo>
                      <a:pt x="76" y="147"/>
                    </a:lnTo>
                    <a:lnTo>
                      <a:pt x="77" y="157"/>
                    </a:lnTo>
                    <a:lnTo>
                      <a:pt x="78" y="166"/>
                    </a:lnTo>
                    <a:lnTo>
                      <a:pt x="81" y="174"/>
                    </a:lnTo>
                    <a:lnTo>
                      <a:pt x="86" y="190"/>
                    </a:lnTo>
                    <a:lnTo>
                      <a:pt x="92" y="206"/>
                    </a:lnTo>
                    <a:lnTo>
                      <a:pt x="101" y="220"/>
                    </a:lnTo>
                    <a:lnTo>
                      <a:pt x="112" y="234"/>
                    </a:lnTo>
                    <a:lnTo>
                      <a:pt x="124" y="246"/>
                    </a:lnTo>
                    <a:lnTo>
                      <a:pt x="136" y="256"/>
                    </a:lnTo>
                    <a:lnTo>
                      <a:pt x="136" y="289"/>
                    </a:lnTo>
                    <a:lnTo>
                      <a:pt x="48" y="313"/>
                    </a:lnTo>
                    <a:lnTo>
                      <a:pt x="39" y="316"/>
                    </a:lnTo>
                    <a:lnTo>
                      <a:pt x="29" y="321"/>
                    </a:lnTo>
                    <a:lnTo>
                      <a:pt x="22" y="328"/>
                    </a:lnTo>
                    <a:lnTo>
                      <a:pt x="14" y="336"/>
                    </a:lnTo>
                    <a:lnTo>
                      <a:pt x="9" y="345"/>
                    </a:lnTo>
                    <a:lnTo>
                      <a:pt x="5" y="354"/>
                    </a:lnTo>
                    <a:lnTo>
                      <a:pt x="1" y="364"/>
                    </a:lnTo>
                    <a:lnTo>
                      <a:pt x="0" y="375"/>
                    </a:lnTo>
                    <a:lnTo>
                      <a:pt x="0" y="406"/>
                    </a:lnTo>
                    <a:lnTo>
                      <a:pt x="202" y="406"/>
                    </a:lnTo>
                    <a:lnTo>
                      <a:pt x="239" y="406"/>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4" name="Google Shape;504;p39"/>
              <p:cNvSpPr/>
              <p:nvPr/>
            </p:nvSpPr>
            <p:spPr>
              <a:xfrm>
                <a:off x="5622925" y="1920875"/>
                <a:ext cx="128588" cy="128588"/>
              </a:xfrm>
              <a:custGeom>
                <a:avLst/>
                <a:gdLst/>
                <a:ahLst/>
                <a:cxnLst/>
                <a:rect l="l" t="t" r="r" b="b"/>
                <a:pathLst>
                  <a:path w="406" h="406" extrusionOk="0">
                    <a:moveTo>
                      <a:pt x="239" y="376"/>
                    </a:moveTo>
                    <a:lnTo>
                      <a:pt x="201" y="376"/>
                    </a:lnTo>
                    <a:lnTo>
                      <a:pt x="30" y="376"/>
                    </a:lnTo>
                    <a:lnTo>
                      <a:pt x="30" y="375"/>
                    </a:lnTo>
                    <a:lnTo>
                      <a:pt x="31" y="369"/>
                    </a:lnTo>
                    <a:lnTo>
                      <a:pt x="32" y="364"/>
                    </a:lnTo>
                    <a:lnTo>
                      <a:pt x="34" y="359"/>
                    </a:lnTo>
                    <a:lnTo>
                      <a:pt x="37" y="354"/>
                    </a:lnTo>
                    <a:lnTo>
                      <a:pt x="41" y="350"/>
                    </a:lnTo>
                    <a:lnTo>
                      <a:pt x="46" y="346"/>
                    </a:lnTo>
                    <a:lnTo>
                      <a:pt x="50" y="343"/>
                    </a:lnTo>
                    <a:lnTo>
                      <a:pt x="55" y="342"/>
                    </a:lnTo>
                    <a:lnTo>
                      <a:pt x="166" y="311"/>
                    </a:lnTo>
                    <a:lnTo>
                      <a:pt x="166" y="271"/>
                    </a:lnTo>
                    <a:lnTo>
                      <a:pt x="174" y="274"/>
                    </a:lnTo>
                    <a:lnTo>
                      <a:pt x="184" y="276"/>
                    </a:lnTo>
                    <a:lnTo>
                      <a:pt x="195" y="277"/>
                    </a:lnTo>
                    <a:lnTo>
                      <a:pt x="204" y="278"/>
                    </a:lnTo>
                    <a:lnTo>
                      <a:pt x="214" y="277"/>
                    </a:lnTo>
                    <a:lnTo>
                      <a:pt x="223" y="276"/>
                    </a:lnTo>
                    <a:lnTo>
                      <a:pt x="232" y="275"/>
                    </a:lnTo>
                    <a:lnTo>
                      <a:pt x="241" y="272"/>
                    </a:lnTo>
                    <a:lnTo>
                      <a:pt x="241" y="311"/>
                    </a:lnTo>
                    <a:lnTo>
                      <a:pt x="353" y="340"/>
                    </a:lnTo>
                    <a:lnTo>
                      <a:pt x="358" y="343"/>
                    </a:lnTo>
                    <a:lnTo>
                      <a:pt x="362" y="346"/>
                    </a:lnTo>
                    <a:lnTo>
                      <a:pt x="366" y="349"/>
                    </a:lnTo>
                    <a:lnTo>
                      <a:pt x="370" y="353"/>
                    </a:lnTo>
                    <a:lnTo>
                      <a:pt x="372" y="359"/>
                    </a:lnTo>
                    <a:lnTo>
                      <a:pt x="374" y="364"/>
                    </a:lnTo>
                    <a:lnTo>
                      <a:pt x="376" y="369"/>
                    </a:lnTo>
                    <a:lnTo>
                      <a:pt x="376" y="376"/>
                    </a:lnTo>
                    <a:lnTo>
                      <a:pt x="239" y="376"/>
                    </a:lnTo>
                    <a:close/>
                    <a:moveTo>
                      <a:pt x="106" y="139"/>
                    </a:moveTo>
                    <a:lnTo>
                      <a:pt x="106" y="138"/>
                    </a:lnTo>
                    <a:lnTo>
                      <a:pt x="106" y="136"/>
                    </a:lnTo>
                    <a:lnTo>
                      <a:pt x="119" y="140"/>
                    </a:lnTo>
                    <a:lnTo>
                      <a:pt x="134" y="142"/>
                    </a:lnTo>
                    <a:lnTo>
                      <a:pt x="148" y="142"/>
                    </a:lnTo>
                    <a:lnTo>
                      <a:pt x="163" y="141"/>
                    </a:lnTo>
                    <a:lnTo>
                      <a:pt x="178" y="139"/>
                    </a:lnTo>
                    <a:lnTo>
                      <a:pt x="193" y="134"/>
                    </a:lnTo>
                    <a:lnTo>
                      <a:pt x="208" y="127"/>
                    </a:lnTo>
                    <a:lnTo>
                      <a:pt x="221" y="119"/>
                    </a:lnTo>
                    <a:lnTo>
                      <a:pt x="226" y="124"/>
                    </a:lnTo>
                    <a:lnTo>
                      <a:pt x="230" y="128"/>
                    </a:lnTo>
                    <a:lnTo>
                      <a:pt x="237" y="131"/>
                    </a:lnTo>
                    <a:lnTo>
                      <a:pt x="242" y="135"/>
                    </a:lnTo>
                    <a:lnTo>
                      <a:pt x="248" y="138"/>
                    </a:lnTo>
                    <a:lnTo>
                      <a:pt x="255" y="140"/>
                    </a:lnTo>
                    <a:lnTo>
                      <a:pt x="261" y="142"/>
                    </a:lnTo>
                    <a:lnTo>
                      <a:pt x="269" y="143"/>
                    </a:lnTo>
                    <a:lnTo>
                      <a:pt x="275" y="144"/>
                    </a:lnTo>
                    <a:lnTo>
                      <a:pt x="282" y="144"/>
                    </a:lnTo>
                    <a:lnTo>
                      <a:pt x="292" y="143"/>
                    </a:lnTo>
                    <a:lnTo>
                      <a:pt x="303" y="141"/>
                    </a:lnTo>
                    <a:lnTo>
                      <a:pt x="303" y="152"/>
                    </a:lnTo>
                    <a:lnTo>
                      <a:pt x="301" y="162"/>
                    </a:lnTo>
                    <a:lnTo>
                      <a:pt x="299" y="173"/>
                    </a:lnTo>
                    <a:lnTo>
                      <a:pt x="294" y="183"/>
                    </a:lnTo>
                    <a:lnTo>
                      <a:pt x="290" y="191"/>
                    </a:lnTo>
                    <a:lnTo>
                      <a:pt x="286" y="201"/>
                    </a:lnTo>
                    <a:lnTo>
                      <a:pt x="279" y="209"/>
                    </a:lnTo>
                    <a:lnTo>
                      <a:pt x="274" y="216"/>
                    </a:lnTo>
                    <a:lnTo>
                      <a:pt x="267" y="224"/>
                    </a:lnTo>
                    <a:lnTo>
                      <a:pt x="259" y="230"/>
                    </a:lnTo>
                    <a:lnTo>
                      <a:pt x="251" y="235"/>
                    </a:lnTo>
                    <a:lnTo>
                      <a:pt x="243" y="240"/>
                    </a:lnTo>
                    <a:lnTo>
                      <a:pt x="233" y="243"/>
                    </a:lnTo>
                    <a:lnTo>
                      <a:pt x="224" y="246"/>
                    </a:lnTo>
                    <a:lnTo>
                      <a:pt x="214" y="247"/>
                    </a:lnTo>
                    <a:lnTo>
                      <a:pt x="204" y="248"/>
                    </a:lnTo>
                    <a:lnTo>
                      <a:pt x="195" y="247"/>
                    </a:lnTo>
                    <a:lnTo>
                      <a:pt x="185" y="245"/>
                    </a:lnTo>
                    <a:lnTo>
                      <a:pt x="175" y="243"/>
                    </a:lnTo>
                    <a:lnTo>
                      <a:pt x="166" y="240"/>
                    </a:lnTo>
                    <a:lnTo>
                      <a:pt x="157" y="234"/>
                    </a:lnTo>
                    <a:lnTo>
                      <a:pt x="150" y="229"/>
                    </a:lnTo>
                    <a:lnTo>
                      <a:pt x="142" y="223"/>
                    </a:lnTo>
                    <a:lnTo>
                      <a:pt x="135" y="216"/>
                    </a:lnTo>
                    <a:lnTo>
                      <a:pt x="128" y="208"/>
                    </a:lnTo>
                    <a:lnTo>
                      <a:pt x="123" y="200"/>
                    </a:lnTo>
                    <a:lnTo>
                      <a:pt x="118" y="190"/>
                    </a:lnTo>
                    <a:lnTo>
                      <a:pt x="113" y="181"/>
                    </a:lnTo>
                    <a:lnTo>
                      <a:pt x="110" y="171"/>
                    </a:lnTo>
                    <a:lnTo>
                      <a:pt x="108" y="160"/>
                    </a:lnTo>
                    <a:lnTo>
                      <a:pt x="106" y="150"/>
                    </a:lnTo>
                    <a:lnTo>
                      <a:pt x="106" y="139"/>
                    </a:lnTo>
                    <a:close/>
                    <a:moveTo>
                      <a:pt x="204" y="30"/>
                    </a:moveTo>
                    <a:lnTo>
                      <a:pt x="213" y="30"/>
                    </a:lnTo>
                    <a:lnTo>
                      <a:pt x="222" y="32"/>
                    </a:lnTo>
                    <a:lnTo>
                      <a:pt x="229" y="33"/>
                    </a:lnTo>
                    <a:lnTo>
                      <a:pt x="238" y="36"/>
                    </a:lnTo>
                    <a:lnTo>
                      <a:pt x="244" y="39"/>
                    </a:lnTo>
                    <a:lnTo>
                      <a:pt x="252" y="43"/>
                    </a:lnTo>
                    <a:lnTo>
                      <a:pt x="259" y="48"/>
                    </a:lnTo>
                    <a:lnTo>
                      <a:pt x="266" y="53"/>
                    </a:lnTo>
                    <a:lnTo>
                      <a:pt x="271" y="58"/>
                    </a:lnTo>
                    <a:lnTo>
                      <a:pt x="276" y="65"/>
                    </a:lnTo>
                    <a:lnTo>
                      <a:pt x="282" y="71"/>
                    </a:lnTo>
                    <a:lnTo>
                      <a:pt x="287" y="78"/>
                    </a:lnTo>
                    <a:lnTo>
                      <a:pt x="291" y="85"/>
                    </a:lnTo>
                    <a:lnTo>
                      <a:pt x="294" y="94"/>
                    </a:lnTo>
                    <a:lnTo>
                      <a:pt x="298" y="102"/>
                    </a:lnTo>
                    <a:lnTo>
                      <a:pt x="300" y="110"/>
                    </a:lnTo>
                    <a:lnTo>
                      <a:pt x="294" y="112"/>
                    </a:lnTo>
                    <a:lnTo>
                      <a:pt x="288" y="113"/>
                    </a:lnTo>
                    <a:lnTo>
                      <a:pt x="281" y="114"/>
                    </a:lnTo>
                    <a:lnTo>
                      <a:pt x="273" y="113"/>
                    </a:lnTo>
                    <a:lnTo>
                      <a:pt x="264" y="112"/>
                    </a:lnTo>
                    <a:lnTo>
                      <a:pt x="255" y="108"/>
                    </a:lnTo>
                    <a:lnTo>
                      <a:pt x="249" y="105"/>
                    </a:lnTo>
                    <a:lnTo>
                      <a:pt x="245" y="100"/>
                    </a:lnTo>
                    <a:lnTo>
                      <a:pt x="241" y="96"/>
                    </a:lnTo>
                    <a:lnTo>
                      <a:pt x="237" y="90"/>
                    </a:lnTo>
                    <a:lnTo>
                      <a:pt x="234" y="87"/>
                    </a:lnTo>
                    <a:lnTo>
                      <a:pt x="232" y="84"/>
                    </a:lnTo>
                    <a:lnTo>
                      <a:pt x="229" y="83"/>
                    </a:lnTo>
                    <a:lnTo>
                      <a:pt x="226" y="82"/>
                    </a:lnTo>
                    <a:lnTo>
                      <a:pt x="223" y="82"/>
                    </a:lnTo>
                    <a:lnTo>
                      <a:pt x="218" y="83"/>
                    </a:lnTo>
                    <a:lnTo>
                      <a:pt x="216" y="84"/>
                    </a:lnTo>
                    <a:lnTo>
                      <a:pt x="213" y="86"/>
                    </a:lnTo>
                    <a:lnTo>
                      <a:pt x="207" y="92"/>
                    </a:lnTo>
                    <a:lnTo>
                      <a:pt x="201" y="96"/>
                    </a:lnTo>
                    <a:lnTo>
                      <a:pt x="195" y="100"/>
                    </a:lnTo>
                    <a:lnTo>
                      <a:pt x="188" y="104"/>
                    </a:lnTo>
                    <a:lnTo>
                      <a:pt x="181" y="107"/>
                    </a:lnTo>
                    <a:lnTo>
                      <a:pt x="174" y="109"/>
                    </a:lnTo>
                    <a:lnTo>
                      <a:pt x="167" y="111"/>
                    </a:lnTo>
                    <a:lnTo>
                      <a:pt x="160" y="112"/>
                    </a:lnTo>
                    <a:lnTo>
                      <a:pt x="147" y="113"/>
                    </a:lnTo>
                    <a:lnTo>
                      <a:pt x="134" y="112"/>
                    </a:lnTo>
                    <a:lnTo>
                      <a:pt x="121" y="110"/>
                    </a:lnTo>
                    <a:lnTo>
                      <a:pt x="110" y="106"/>
                    </a:lnTo>
                    <a:lnTo>
                      <a:pt x="113" y="97"/>
                    </a:lnTo>
                    <a:lnTo>
                      <a:pt x="117" y="90"/>
                    </a:lnTo>
                    <a:lnTo>
                      <a:pt x="120" y="82"/>
                    </a:lnTo>
                    <a:lnTo>
                      <a:pt x="124" y="76"/>
                    </a:lnTo>
                    <a:lnTo>
                      <a:pt x="129" y="68"/>
                    </a:lnTo>
                    <a:lnTo>
                      <a:pt x="135" y="63"/>
                    </a:lnTo>
                    <a:lnTo>
                      <a:pt x="140" y="56"/>
                    </a:lnTo>
                    <a:lnTo>
                      <a:pt x="145" y="51"/>
                    </a:lnTo>
                    <a:lnTo>
                      <a:pt x="152" y="47"/>
                    </a:lnTo>
                    <a:lnTo>
                      <a:pt x="158" y="42"/>
                    </a:lnTo>
                    <a:lnTo>
                      <a:pt x="166" y="38"/>
                    </a:lnTo>
                    <a:lnTo>
                      <a:pt x="173" y="35"/>
                    </a:lnTo>
                    <a:lnTo>
                      <a:pt x="181" y="33"/>
                    </a:lnTo>
                    <a:lnTo>
                      <a:pt x="188" y="31"/>
                    </a:lnTo>
                    <a:lnTo>
                      <a:pt x="197" y="30"/>
                    </a:lnTo>
                    <a:lnTo>
                      <a:pt x="204" y="30"/>
                    </a:lnTo>
                    <a:close/>
                    <a:moveTo>
                      <a:pt x="361" y="311"/>
                    </a:moveTo>
                    <a:lnTo>
                      <a:pt x="271" y="289"/>
                    </a:lnTo>
                    <a:lnTo>
                      <a:pt x="271" y="258"/>
                    </a:lnTo>
                    <a:lnTo>
                      <a:pt x="277" y="253"/>
                    </a:lnTo>
                    <a:lnTo>
                      <a:pt x="284" y="248"/>
                    </a:lnTo>
                    <a:lnTo>
                      <a:pt x="290" y="242"/>
                    </a:lnTo>
                    <a:lnTo>
                      <a:pt x="297" y="236"/>
                    </a:lnTo>
                    <a:lnTo>
                      <a:pt x="307" y="223"/>
                    </a:lnTo>
                    <a:lnTo>
                      <a:pt x="316" y="209"/>
                    </a:lnTo>
                    <a:lnTo>
                      <a:pt x="320" y="200"/>
                    </a:lnTo>
                    <a:lnTo>
                      <a:pt x="323" y="192"/>
                    </a:lnTo>
                    <a:lnTo>
                      <a:pt x="327" y="184"/>
                    </a:lnTo>
                    <a:lnTo>
                      <a:pt x="329" y="175"/>
                    </a:lnTo>
                    <a:lnTo>
                      <a:pt x="331" y="167"/>
                    </a:lnTo>
                    <a:lnTo>
                      <a:pt x="332" y="157"/>
                    </a:lnTo>
                    <a:lnTo>
                      <a:pt x="333" y="149"/>
                    </a:lnTo>
                    <a:lnTo>
                      <a:pt x="333" y="139"/>
                    </a:lnTo>
                    <a:lnTo>
                      <a:pt x="333" y="125"/>
                    </a:lnTo>
                    <a:lnTo>
                      <a:pt x="331" y="111"/>
                    </a:lnTo>
                    <a:lnTo>
                      <a:pt x="328" y="97"/>
                    </a:lnTo>
                    <a:lnTo>
                      <a:pt x="323" y="84"/>
                    </a:lnTo>
                    <a:lnTo>
                      <a:pt x="318" y="72"/>
                    </a:lnTo>
                    <a:lnTo>
                      <a:pt x="312" y="61"/>
                    </a:lnTo>
                    <a:lnTo>
                      <a:pt x="304" y="50"/>
                    </a:lnTo>
                    <a:lnTo>
                      <a:pt x="296" y="40"/>
                    </a:lnTo>
                    <a:lnTo>
                      <a:pt x="287" y="32"/>
                    </a:lnTo>
                    <a:lnTo>
                      <a:pt x="276" y="23"/>
                    </a:lnTo>
                    <a:lnTo>
                      <a:pt x="266" y="17"/>
                    </a:lnTo>
                    <a:lnTo>
                      <a:pt x="255" y="10"/>
                    </a:lnTo>
                    <a:lnTo>
                      <a:pt x="243" y="6"/>
                    </a:lnTo>
                    <a:lnTo>
                      <a:pt x="230" y="3"/>
                    </a:lnTo>
                    <a:lnTo>
                      <a:pt x="217" y="1"/>
                    </a:lnTo>
                    <a:lnTo>
                      <a:pt x="204" y="0"/>
                    </a:lnTo>
                    <a:lnTo>
                      <a:pt x="192" y="1"/>
                    </a:lnTo>
                    <a:lnTo>
                      <a:pt x="179" y="3"/>
                    </a:lnTo>
                    <a:lnTo>
                      <a:pt x="166" y="6"/>
                    </a:lnTo>
                    <a:lnTo>
                      <a:pt x="154" y="10"/>
                    </a:lnTo>
                    <a:lnTo>
                      <a:pt x="143" y="17"/>
                    </a:lnTo>
                    <a:lnTo>
                      <a:pt x="133" y="23"/>
                    </a:lnTo>
                    <a:lnTo>
                      <a:pt x="123" y="32"/>
                    </a:lnTo>
                    <a:lnTo>
                      <a:pt x="113" y="40"/>
                    </a:lnTo>
                    <a:lnTo>
                      <a:pt x="105" y="50"/>
                    </a:lnTo>
                    <a:lnTo>
                      <a:pt x="98" y="61"/>
                    </a:lnTo>
                    <a:lnTo>
                      <a:pt x="92" y="72"/>
                    </a:lnTo>
                    <a:lnTo>
                      <a:pt x="85" y="84"/>
                    </a:lnTo>
                    <a:lnTo>
                      <a:pt x="81" y="97"/>
                    </a:lnTo>
                    <a:lnTo>
                      <a:pt x="78" y="111"/>
                    </a:lnTo>
                    <a:lnTo>
                      <a:pt x="77" y="125"/>
                    </a:lnTo>
                    <a:lnTo>
                      <a:pt x="76" y="139"/>
                    </a:lnTo>
                    <a:lnTo>
                      <a:pt x="76" y="147"/>
                    </a:lnTo>
                    <a:lnTo>
                      <a:pt x="77" y="157"/>
                    </a:lnTo>
                    <a:lnTo>
                      <a:pt x="78" y="166"/>
                    </a:lnTo>
                    <a:lnTo>
                      <a:pt x="80" y="174"/>
                    </a:lnTo>
                    <a:lnTo>
                      <a:pt x="85" y="190"/>
                    </a:lnTo>
                    <a:lnTo>
                      <a:pt x="92" y="206"/>
                    </a:lnTo>
                    <a:lnTo>
                      <a:pt x="100" y="220"/>
                    </a:lnTo>
                    <a:lnTo>
                      <a:pt x="111" y="234"/>
                    </a:lnTo>
                    <a:lnTo>
                      <a:pt x="123" y="246"/>
                    </a:lnTo>
                    <a:lnTo>
                      <a:pt x="136" y="256"/>
                    </a:lnTo>
                    <a:lnTo>
                      <a:pt x="136" y="289"/>
                    </a:lnTo>
                    <a:lnTo>
                      <a:pt x="47" y="313"/>
                    </a:lnTo>
                    <a:lnTo>
                      <a:pt x="37" y="316"/>
                    </a:lnTo>
                    <a:lnTo>
                      <a:pt x="29" y="321"/>
                    </a:lnTo>
                    <a:lnTo>
                      <a:pt x="21" y="328"/>
                    </a:lnTo>
                    <a:lnTo>
                      <a:pt x="14" y="336"/>
                    </a:lnTo>
                    <a:lnTo>
                      <a:pt x="8" y="345"/>
                    </a:lnTo>
                    <a:lnTo>
                      <a:pt x="4" y="354"/>
                    </a:lnTo>
                    <a:lnTo>
                      <a:pt x="1" y="364"/>
                    </a:lnTo>
                    <a:lnTo>
                      <a:pt x="0" y="375"/>
                    </a:lnTo>
                    <a:lnTo>
                      <a:pt x="0" y="406"/>
                    </a:lnTo>
                    <a:lnTo>
                      <a:pt x="201" y="406"/>
                    </a:lnTo>
                    <a:lnTo>
                      <a:pt x="239" y="406"/>
                    </a:lnTo>
                    <a:lnTo>
                      <a:pt x="406" y="406"/>
                    </a:lnTo>
                    <a:lnTo>
                      <a:pt x="406" y="376"/>
                    </a:lnTo>
                    <a:lnTo>
                      <a:pt x="405" y="365"/>
                    </a:lnTo>
                    <a:lnTo>
                      <a:pt x="403" y="354"/>
                    </a:lnTo>
                    <a:lnTo>
                      <a:pt x="398" y="345"/>
                    </a:lnTo>
                    <a:lnTo>
                      <a:pt x="393" y="336"/>
                    </a:lnTo>
                    <a:lnTo>
                      <a:pt x="387" y="328"/>
                    </a:lnTo>
                    <a:lnTo>
                      <a:pt x="379" y="321"/>
                    </a:lnTo>
                    <a:lnTo>
                      <a:pt x="371" y="316"/>
                    </a:lnTo>
                    <a:lnTo>
                      <a:pt x="361" y="311"/>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5" name="Google Shape;505;p39"/>
              <p:cNvSpPr/>
              <p:nvPr/>
            </p:nvSpPr>
            <p:spPr>
              <a:xfrm>
                <a:off x="5543550" y="2073275"/>
                <a:ext cx="130175" cy="128588"/>
              </a:xfrm>
              <a:custGeom>
                <a:avLst/>
                <a:gdLst/>
                <a:ahLst/>
                <a:cxnLst/>
                <a:rect l="l" t="t" r="r" b="b"/>
                <a:pathLst>
                  <a:path w="409" h="409" extrusionOk="0">
                    <a:moveTo>
                      <a:pt x="379" y="379"/>
                    </a:moveTo>
                    <a:lnTo>
                      <a:pt x="224" y="379"/>
                    </a:lnTo>
                    <a:lnTo>
                      <a:pt x="186" y="379"/>
                    </a:lnTo>
                    <a:lnTo>
                      <a:pt x="30" y="379"/>
                    </a:lnTo>
                    <a:lnTo>
                      <a:pt x="30" y="375"/>
                    </a:lnTo>
                    <a:lnTo>
                      <a:pt x="31" y="370"/>
                    </a:lnTo>
                    <a:lnTo>
                      <a:pt x="32" y="364"/>
                    </a:lnTo>
                    <a:lnTo>
                      <a:pt x="35" y="359"/>
                    </a:lnTo>
                    <a:lnTo>
                      <a:pt x="37" y="355"/>
                    </a:lnTo>
                    <a:lnTo>
                      <a:pt x="42" y="349"/>
                    </a:lnTo>
                    <a:lnTo>
                      <a:pt x="46" y="346"/>
                    </a:lnTo>
                    <a:lnTo>
                      <a:pt x="50" y="343"/>
                    </a:lnTo>
                    <a:lnTo>
                      <a:pt x="56" y="341"/>
                    </a:lnTo>
                    <a:lnTo>
                      <a:pt x="163" y="311"/>
                    </a:lnTo>
                    <a:lnTo>
                      <a:pt x="163" y="270"/>
                    </a:lnTo>
                    <a:lnTo>
                      <a:pt x="172" y="273"/>
                    </a:lnTo>
                    <a:lnTo>
                      <a:pt x="183" y="275"/>
                    </a:lnTo>
                    <a:lnTo>
                      <a:pt x="194" y="277"/>
                    </a:lnTo>
                    <a:lnTo>
                      <a:pt x="205" y="277"/>
                    </a:lnTo>
                    <a:lnTo>
                      <a:pt x="215" y="277"/>
                    </a:lnTo>
                    <a:lnTo>
                      <a:pt x="226" y="275"/>
                    </a:lnTo>
                    <a:lnTo>
                      <a:pt x="237" y="273"/>
                    </a:lnTo>
                    <a:lnTo>
                      <a:pt x="246" y="270"/>
                    </a:lnTo>
                    <a:lnTo>
                      <a:pt x="246" y="311"/>
                    </a:lnTo>
                    <a:lnTo>
                      <a:pt x="354" y="341"/>
                    </a:lnTo>
                    <a:lnTo>
                      <a:pt x="359" y="343"/>
                    </a:lnTo>
                    <a:lnTo>
                      <a:pt x="363" y="346"/>
                    </a:lnTo>
                    <a:lnTo>
                      <a:pt x="368" y="349"/>
                    </a:lnTo>
                    <a:lnTo>
                      <a:pt x="372" y="355"/>
                    </a:lnTo>
                    <a:lnTo>
                      <a:pt x="375" y="359"/>
                    </a:lnTo>
                    <a:lnTo>
                      <a:pt x="377" y="364"/>
                    </a:lnTo>
                    <a:lnTo>
                      <a:pt x="379" y="370"/>
                    </a:lnTo>
                    <a:lnTo>
                      <a:pt x="379" y="375"/>
                    </a:lnTo>
                    <a:lnTo>
                      <a:pt x="379" y="379"/>
                    </a:lnTo>
                    <a:close/>
                    <a:moveTo>
                      <a:pt x="106" y="139"/>
                    </a:moveTo>
                    <a:lnTo>
                      <a:pt x="106" y="137"/>
                    </a:lnTo>
                    <a:lnTo>
                      <a:pt x="106" y="136"/>
                    </a:lnTo>
                    <a:lnTo>
                      <a:pt x="120" y="140"/>
                    </a:lnTo>
                    <a:lnTo>
                      <a:pt x="134" y="142"/>
                    </a:lnTo>
                    <a:lnTo>
                      <a:pt x="148" y="142"/>
                    </a:lnTo>
                    <a:lnTo>
                      <a:pt x="163" y="141"/>
                    </a:lnTo>
                    <a:lnTo>
                      <a:pt x="179" y="139"/>
                    </a:lnTo>
                    <a:lnTo>
                      <a:pt x="193" y="134"/>
                    </a:lnTo>
                    <a:lnTo>
                      <a:pt x="208" y="127"/>
                    </a:lnTo>
                    <a:lnTo>
                      <a:pt x="221" y="119"/>
                    </a:lnTo>
                    <a:lnTo>
                      <a:pt x="226" y="123"/>
                    </a:lnTo>
                    <a:lnTo>
                      <a:pt x="230" y="127"/>
                    </a:lnTo>
                    <a:lnTo>
                      <a:pt x="236" y="132"/>
                    </a:lnTo>
                    <a:lnTo>
                      <a:pt x="242" y="135"/>
                    </a:lnTo>
                    <a:lnTo>
                      <a:pt x="247" y="137"/>
                    </a:lnTo>
                    <a:lnTo>
                      <a:pt x="254" y="139"/>
                    </a:lnTo>
                    <a:lnTo>
                      <a:pt x="260" y="141"/>
                    </a:lnTo>
                    <a:lnTo>
                      <a:pt x="268" y="142"/>
                    </a:lnTo>
                    <a:lnTo>
                      <a:pt x="273" y="143"/>
                    </a:lnTo>
                    <a:lnTo>
                      <a:pt x="280" y="143"/>
                    </a:lnTo>
                    <a:lnTo>
                      <a:pt x="293" y="142"/>
                    </a:lnTo>
                    <a:lnTo>
                      <a:pt x="303" y="140"/>
                    </a:lnTo>
                    <a:lnTo>
                      <a:pt x="303" y="151"/>
                    </a:lnTo>
                    <a:lnTo>
                      <a:pt x="301" y="162"/>
                    </a:lnTo>
                    <a:lnTo>
                      <a:pt x="299" y="172"/>
                    </a:lnTo>
                    <a:lnTo>
                      <a:pt x="296" y="182"/>
                    </a:lnTo>
                    <a:lnTo>
                      <a:pt x="291" y="192"/>
                    </a:lnTo>
                    <a:lnTo>
                      <a:pt x="286" y="200"/>
                    </a:lnTo>
                    <a:lnTo>
                      <a:pt x="281" y="209"/>
                    </a:lnTo>
                    <a:lnTo>
                      <a:pt x="274" y="216"/>
                    </a:lnTo>
                    <a:lnTo>
                      <a:pt x="267" y="223"/>
                    </a:lnTo>
                    <a:lnTo>
                      <a:pt x="259" y="229"/>
                    </a:lnTo>
                    <a:lnTo>
                      <a:pt x="252" y="234"/>
                    </a:lnTo>
                    <a:lnTo>
                      <a:pt x="243" y="239"/>
                    </a:lnTo>
                    <a:lnTo>
                      <a:pt x="234" y="243"/>
                    </a:lnTo>
                    <a:lnTo>
                      <a:pt x="225" y="245"/>
                    </a:lnTo>
                    <a:lnTo>
                      <a:pt x="215" y="247"/>
                    </a:lnTo>
                    <a:lnTo>
                      <a:pt x="205" y="247"/>
                    </a:lnTo>
                    <a:lnTo>
                      <a:pt x="195" y="247"/>
                    </a:lnTo>
                    <a:lnTo>
                      <a:pt x="185" y="245"/>
                    </a:lnTo>
                    <a:lnTo>
                      <a:pt x="176" y="243"/>
                    </a:lnTo>
                    <a:lnTo>
                      <a:pt x="166" y="239"/>
                    </a:lnTo>
                    <a:lnTo>
                      <a:pt x="157" y="234"/>
                    </a:lnTo>
                    <a:lnTo>
                      <a:pt x="150" y="229"/>
                    </a:lnTo>
                    <a:lnTo>
                      <a:pt x="142" y="223"/>
                    </a:lnTo>
                    <a:lnTo>
                      <a:pt x="135" y="216"/>
                    </a:lnTo>
                    <a:lnTo>
                      <a:pt x="128" y="208"/>
                    </a:lnTo>
                    <a:lnTo>
                      <a:pt x="123" y="199"/>
                    </a:lnTo>
                    <a:lnTo>
                      <a:pt x="118" y="191"/>
                    </a:lnTo>
                    <a:lnTo>
                      <a:pt x="113" y="181"/>
                    </a:lnTo>
                    <a:lnTo>
                      <a:pt x="110" y="171"/>
                    </a:lnTo>
                    <a:lnTo>
                      <a:pt x="108" y="160"/>
                    </a:lnTo>
                    <a:lnTo>
                      <a:pt x="107" y="150"/>
                    </a:lnTo>
                    <a:lnTo>
                      <a:pt x="106" y="139"/>
                    </a:lnTo>
                    <a:close/>
                    <a:moveTo>
                      <a:pt x="205" y="30"/>
                    </a:moveTo>
                    <a:lnTo>
                      <a:pt x="213" y="30"/>
                    </a:lnTo>
                    <a:lnTo>
                      <a:pt x="222" y="31"/>
                    </a:lnTo>
                    <a:lnTo>
                      <a:pt x="229" y="33"/>
                    </a:lnTo>
                    <a:lnTo>
                      <a:pt x="237" y="36"/>
                    </a:lnTo>
                    <a:lnTo>
                      <a:pt x="244" y="39"/>
                    </a:lnTo>
                    <a:lnTo>
                      <a:pt x="252" y="43"/>
                    </a:lnTo>
                    <a:lnTo>
                      <a:pt x="258" y="47"/>
                    </a:lnTo>
                    <a:lnTo>
                      <a:pt x="265" y="52"/>
                    </a:lnTo>
                    <a:lnTo>
                      <a:pt x="271" y="58"/>
                    </a:lnTo>
                    <a:lnTo>
                      <a:pt x="276" y="64"/>
                    </a:lnTo>
                    <a:lnTo>
                      <a:pt x="282" y="70"/>
                    </a:lnTo>
                    <a:lnTo>
                      <a:pt x="286" y="78"/>
                    </a:lnTo>
                    <a:lnTo>
                      <a:pt x="290" y="85"/>
                    </a:lnTo>
                    <a:lnTo>
                      <a:pt x="295" y="93"/>
                    </a:lnTo>
                    <a:lnTo>
                      <a:pt x="297" y="100"/>
                    </a:lnTo>
                    <a:lnTo>
                      <a:pt x="300" y="109"/>
                    </a:lnTo>
                    <a:lnTo>
                      <a:pt x="294" y="111"/>
                    </a:lnTo>
                    <a:lnTo>
                      <a:pt x="287" y="113"/>
                    </a:lnTo>
                    <a:lnTo>
                      <a:pt x="280" y="113"/>
                    </a:lnTo>
                    <a:lnTo>
                      <a:pt x="272" y="112"/>
                    </a:lnTo>
                    <a:lnTo>
                      <a:pt x="264" y="111"/>
                    </a:lnTo>
                    <a:lnTo>
                      <a:pt x="254" y="107"/>
                    </a:lnTo>
                    <a:lnTo>
                      <a:pt x="250" y="104"/>
                    </a:lnTo>
                    <a:lnTo>
                      <a:pt x="245" y="100"/>
                    </a:lnTo>
                    <a:lnTo>
                      <a:pt x="241" y="95"/>
                    </a:lnTo>
                    <a:lnTo>
                      <a:pt x="237" y="90"/>
                    </a:lnTo>
                    <a:lnTo>
                      <a:pt x="235" y="87"/>
                    </a:lnTo>
                    <a:lnTo>
                      <a:pt x="232" y="84"/>
                    </a:lnTo>
                    <a:lnTo>
                      <a:pt x="229" y="83"/>
                    </a:lnTo>
                    <a:lnTo>
                      <a:pt x="226" y="82"/>
                    </a:lnTo>
                    <a:lnTo>
                      <a:pt x="223" y="82"/>
                    </a:lnTo>
                    <a:lnTo>
                      <a:pt x="219" y="82"/>
                    </a:lnTo>
                    <a:lnTo>
                      <a:pt x="216" y="84"/>
                    </a:lnTo>
                    <a:lnTo>
                      <a:pt x="213" y="87"/>
                    </a:lnTo>
                    <a:lnTo>
                      <a:pt x="207" y="92"/>
                    </a:lnTo>
                    <a:lnTo>
                      <a:pt x="201" y="96"/>
                    </a:lnTo>
                    <a:lnTo>
                      <a:pt x="195" y="100"/>
                    </a:lnTo>
                    <a:lnTo>
                      <a:pt x="189" y="104"/>
                    </a:lnTo>
                    <a:lnTo>
                      <a:pt x="181" y="107"/>
                    </a:lnTo>
                    <a:lnTo>
                      <a:pt x="175" y="109"/>
                    </a:lnTo>
                    <a:lnTo>
                      <a:pt x="167" y="110"/>
                    </a:lnTo>
                    <a:lnTo>
                      <a:pt x="161" y="112"/>
                    </a:lnTo>
                    <a:lnTo>
                      <a:pt x="147" y="112"/>
                    </a:lnTo>
                    <a:lnTo>
                      <a:pt x="134" y="112"/>
                    </a:lnTo>
                    <a:lnTo>
                      <a:pt x="121" y="109"/>
                    </a:lnTo>
                    <a:lnTo>
                      <a:pt x="111" y="106"/>
                    </a:lnTo>
                    <a:lnTo>
                      <a:pt x="113" y="97"/>
                    </a:lnTo>
                    <a:lnTo>
                      <a:pt x="117" y="90"/>
                    </a:lnTo>
                    <a:lnTo>
                      <a:pt x="120" y="82"/>
                    </a:lnTo>
                    <a:lnTo>
                      <a:pt x="124" y="75"/>
                    </a:lnTo>
                    <a:lnTo>
                      <a:pt x="130" y="68"/>
                    </a:lnTo>
                    <a:lnTo>
                      <a:pt x="135" y="62"/>
                    </a:lnTo>
                    <a:lnTo>
                      <a:pt x="140" y="56"/>
                    </a:lnTo>
                    <a:lnTo>
                      <a:pt x="146" y="51"/>
                    </a:lnTo>
                    <a:lnTo>
                      <a:pt x="152" y="47"/>
                    </a:lnTo>
                    <a:lnTo>
                      <a:pt x="159" y="43"/>
                    </a:lnTo>
                    <a:lnTo>
                      <a:pt x="166" y="38"/>
                    </a:lnTo>
                    <a:lnTo>
                      <a:pt x="174" y="35"/>
                    </a:lnTo>
                    <a:lnTo>
                      <a:pt x="181" y="33"/>
                    </a:lnTo>
                    <a:lnTo>
                      <a:pt x="189" y="31"/>
                    </a:lnTo>
                    <a:lnTo>
                      <a:pt x="197" y="30"/>
                    </a:lnTo>
                    <a:lnTo>
                      <a:pt x="205" y="30"/>
                    </a:lnTo>
                    <a:close/>
                    <a:moveTo>
                      <a:pt x="362" y="312"/>
                    </a:moveTo>
                    <a:lnTo>
                      <a:pt x="276" y="288"/>
                    </a:lnTo>
                    <a:lnTo>
                      <a:pt x="276" y="254"/>
                    </a:lnTo>
                    <a:lnTo>
                      <a:pt x="289" y="244"/>
                    </a:lnTo>
                    <a:lnTo>
                      <a:pt x="300" y="232"/>
                    </a:lnTo>
                    <a:lnTo>
                      <a:pt x="310" y="219"/>
                    </a:lnTo>
                    <a:lnTo>
                      <a:pt x="318" y="204"/>
                    </a:lnTo>
                    <a:lnTo>
                      <a:pt x="325" y="189"/>
                    </a:lnTo>
                    <a:lnTo>
                      <a:pt x="329" y="173"/>
                    </a:lnTo>
                    <a:lnTo>
                      <a:pt x="332" y="156"/>
                    </a:lnTo>
                    <a:lnTo>
                      <a:pt x="333" y="139"/>
                    </a:lnTo>
                    <a:lnTo>
                      <a:pt x="333" y="124"/>
                    </a:lnTo>
                    <a:lnTo>
                      <a:pt x="331" y="111"/>
                    </a:lnTo>
                    <a:lnTo>
                      <a:pt x="328" y="97"/>
                    </a:lnTo>
                    <a:lnTo>
                      <a:pt x="324" y="84"/>
                    </a:lnTo>
                    <a:lnTo>
                      <a:pt x="318" y="73"/>
                    </a:lnTo>
                    <a:lnTo>
                      <a:pt x="312" y="61"/>
                    </a:lnTo>
                    <a:lnTo>
                      <a:pt x="304" y="50"/>
                    </a:lnTo>
                    <a:lnTo>
                      <a:pt x="296" y="40"/>
                    </a:lnTo>
                    <a:lnTo>
                      <a:pt x="287" y="32"/>
                    </a:lnTo>
                    <a:lnTo>
                      <a:pt x="276" y="23"/>
                    </a:lnTo>
                    <a:lnTo>
                      <a:pt x="266" y="17"/>
                    </a:lnTo>
                    <a:lnTo>
                      <a:pt x="255" y="10"/>
                    </a:lnTo>
                    <a:lnTo>
                      <a:pt x="243" y="6"/>
                    </a:lnTo>
                    <a:lnTo>
                      <a:pt x="230" y="3"/>
                    </a:lnTo>
                    <a:lnTo>
                      <a:pt x="217" y="1"/>
                    </a:lnTo>
                    <a:lnTo>
                      <a:pt x="205" y="0"/>
                    </a:lnTo>
                    <a:lnTo>
                      <a:pt x="192" y="1"/>
                    </a:lnTo>
                    <a:lnTo>
                      <a:pt x="179" y="3"/>
                    </a:lnTo>
                    <a:lnTo>
                      <a:pt x="167" y="6"/>
                    </a:lnTo>
                    <a:lnTo>
                      <a:pt x="154" y="10"/>
                    </a:lnTo>
                    <a:lnTo>
                      <a:pt x="143" y="17"/>
                    </a:lnTo>
                    <a:lnTo>
                      <a:pt x="133" y="23"/>
                    </a:lnTo>
                    <a:lnTo>
                      <a:pt x="123" y="32"/>
                    </a:lnTo>
                    <a:lnTo>
                      <a:pt x="113" y="40"/>
                    </a:lnTo>
                    <a:lnTo>
                      <a:pt x="105" y="50"/>
                    </a:lnTo>
                    <a:lnTo>
                      <a:pt x="98" y="61"/>
                    </a:lnTo>
                    <a:lnTo>
                      <a:pt x="92" y="73"/>
                    </a:lnTo>
                    <a:lnTo>
                      <a:pt x="86" y="84"/>
                    </a:lnTo>
                    <a:lnTo>
                      <a:pt x="81" y="97"/>
                    </a:lnTo>
                    <a:lnTo>
                      <a:pt x="78" y="111"/>
                    </a:lnTo>
                    <a:lnTo>
                      <a:pt x="77" y="124"/>
                    </a:lnTo>
                    <a:lnTo>
                      <a:pt x="76" y="139"/>
                    </a:lnTo>
                    <a:lnTo>
                      <a:pt x="77" y="156"/>
                    </a:lnTo>
                    <a:lnTo>
                      <a:pt x="80" y="173"/>
                    </a:lnTo>
                    <a:lnTo>
                      <a:pt x="85" y="189"/>
                    </a:lnTo>
                    <a:lnTo>
                      <a:pt x="92" y="204"/>
                    </a:lnTo>
                    <a:lnTo>
                      <a:pt x="100" y="219"/>
                    </a:lnTo>
                    <a:lnTo>
                      <a:pt x="109" y="232"/>
                    </a:lnTo>
                    <a:lnTo>
                      <a:pt x="121" y="244"/>
                    </a:lnTo>
                    <a:lnTo>
                      <a:pt x="133" y="254"/>
                    </a:lnTo>
                    <a:lnTo>
                      <a:pt x="133" y="288"/>
                    </a:lnTo>
                    <a:lnTo>
                      <a:pt x="47" y="312"/>
                    </a:lnTo>
                    <a:lnTo>
                      <a:pt x="37" y="316"/>
                    </a:lnTo>
                    <a:lnTo>
                      <a:pt x="29" y="321"/>
                    </a:lnTo>
                    <a:lnTo>
                      <a:pt x="21" y="328"/>
                    </a:lnTo>
                    <a:lnTo>
                      <a:pt x="14" y="336"/>
                    </a:lnTo>
                    <a:lnTo>
                      <a:pt x="8" y="345"/>
                    </a:lnTo>
                    <a:lnTo>
                      <a:pt x="4" y="355"/>
                    </a:lnTo>
                    <a:lnTo>
                      <a:pt x="1" y="364"/>
                    </a:lnTo>
                    <a:lnTo>
                      <a:pt x="0" y="375"/>
                    </a:lnTo>
                    <a:lnTo>
                      <a:pt x="0" y="409"/>
                    </a:lnTo>
                    <a:lnTo>
                      <a:pt x="186" y="409"/>
                    </a:lnTo>
                    <a:lnTo>
                      <a:pt x="224" y="409"/>
                    </a:lnTo>
                    <a:lnTo>
                      <a:pt x="409" y="409"/>
                    </a:lnTo>
                    <a:lnTo>
                      <a:pt x="409" y="375"/>
                    </a:lnTo>
                    <a:lnTo>
                      <a:pt x="408" y="364"/>
                    </a:lnTo>
                    <a:lnTo>
                      <a:pt x="406" y="355"/>
                    </a:lnTo>
                    <a:lnTo>
                      <a:pt x="402" y="345"/>
                    </a:lnTo>
                    <a:lnTo>
                      <a:pt x="395" y="336"/>
                    </a:lnTo>
                    <a:lnTo>
                      <a:pt x="389" y="328"/>
                    </a:lnTo>
                    <a:lnTo>
                      <a:pt x="380" y="321"/>
                    </a:lnTo>
                    <a:lnTo>
                      <a:pt x="372" y="316"/>
                    </a:lnTo>
                    <a:lnTo>
                      <a:pt x="362" y="312"/>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6" name="Google Shape;506;p39"/>
              <p:cNvSpPr/>
              <p:nvPr/>
            </p:nvSpPr>
            <p:spPr>
              <a:xfrm>
                <a:off x="5507038" y="2060575"/>
                <a:ext cx="39688" cy="39688"/>
              </a:xfrm>
              <a:custGeom>
                <a:avLst/>
                <a:gdLst/>
                <a:ahLst/>
                <a:cxnLst/>
                <a:rect l="l" t="t" r="r" b="b"/>
                <a:pathLst>
                  <a:path w="126" h="125" extrusionOk="0">
                    <a:moveTo>
                      <a:pt x="121" y="99"/>
                    </a:moveTo>
                    <a:lnTo>
                      <a:pt x="26" y="4"/>
                    </a:lnTo>
                    <a:lnTo>
                      <a:pt x="24" y="2"/>
                    </a:lnTo>
                    <a:lnTo>
                      <a:pt x="21" y="1"/>
                    </a:lnTo>
                    <a:lnTo>
                      <a:pt x="18" y="0"/>
                    </a:lnTo>
                    <a:lnTo>
                      <a:pt x="15" y="0"/>
                    </a:lnTo>
                    <a:lnTo>
                      <a:pt x="13" y="0"/>
                    </a:lnTo>
                    <a:lnTo>
                      <a:pt x="10" y="1"/>
                    </a:lnTo>
                    <a:lnTo>
                      <a:pt x="7" y="2"/>
                    </a:lnTo>
                    <a:lnTo>
                      <a:pt x="4" y="4"/>
                    </a:lnTo>
                    <a:lnTo>
                      <a:pt x="2" y="7"/>
                    </a:lnTo>
                    <a:lnTo>
                      <a:pt x="1" y="9"/>
                    </a:lnTo>
                    <a:lnTo>
                      <a:pt x="0" y="12"/>
                    </a:lnTo>
                    <a:lnTo>
                      <a:pt x="0" y="15"/>
                    </a:lnTo>
                    <a:lnTo>
                      <a:pt x="0" y="17"/>
                    </a:lnTo>
                    <a:lnTo>
                      <a:pt x="1" y="21"/>
                    </a:lnTo>
                    <a:lnTo>
                      <a:pt x="2" y="23"/>
                    </a:lnTo>
                    <a:lnTo>
                      <a:pt x="4" y="26"/>
                    </a:lnTo>
                    <a:lnTo>
                      <a:pt x="100" y="120"/>
                    </a:lnTo>
                    <a:lnTo>
                      <a:pt x="102" y="122"/>
                    </a:lnTo>
                    <a:lnTo>
                      <a:pt x="104" y="123"/>
                    </a:lnTo>
                    <a:lnTo>
                      <a:pt x="107" y="125"/>
                    </a:lnTo>
                    <a:lnTo>
                      <a:pt x="111" y="125"/>
                    </a:lnTo>
                    <a:lnTo>
                      <a:pt x="113" y="125"/>
                    </a:lnTo>
                    <a:lnTo>
                      <a:pt x="116" y="123"/>
                    </a:lnTo>
                    <a:lnTo>
                      <a:pt x="118" y="122"/>
                    </a:lnTo>
                    <a:lnTo>
                      <a:pt x="121" y="120"/>
                    </a:lnTo>
                    <a:lnTo>
                      <a:pt x="122" y="118"/>
                    </a:lnTo>
                    <a:lnTo>
                      <a:pt x="125" y="115"/>
                    </a:lnTo>
                    <a:lnTo>
                      <a:pt x="125" y="113"/>
                    </a:lnTo>
                    <a:lnTo>
                      <a:pt x="126" y="110"/>
                    </a:lnTo>
                    <a:lnTo>
                      <a:pt x="125" y="106"/>
                    </a:lnTo>
                    <a:lnTo>
                      <a:pt x="125" y="104"/>
                    </a:lnTo>
                    <a:lnTo>
                      <a:pt x="122" y="101"/>
                    </a:lnTo>
                    <a:lnTo>
                      <a:pt x="121" y="99"/>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7" name="Google Shape;507;p39"/>
              <p:cNvSpPr/>
              <p:nvPr/>
            </p:nvSpPr>
            <p:spPr>
              <a:xfrm>
                <a:off x="5670550" y="2060575"/>
                <a:ext cx="38100" cy="39688"/>
              </a:xfrm>
              <a:custGeom>
                <a:avLst/>
                <a:gdLst/>
                <a:ahLst/>
                <a:cxnLst/>
                <a:rect l="l" t="t" r="r" b="b"/>
                <a:pathLst>
                  <a:path w="124" h="125" extrusionOk="0">
                    <a:moveTo>
                      <a:pt x="98" y="4"/>
                    </a:moveTo>
                    <a:lnTo>
                      <a:pt x="4" y="99"/>
                    </a:lnTo>
                    <a:lnTo>
                      <a:pt x="2" y="101"/>
                    </a:lnTo>
                    <a:lnTo>
                      <a:pt x="1" y="104"/>
                    </a:lnTo>
                    <a:lnTo>
                      <a:pt x="0" y="106"/>
                    </a:lnTo>
                    <a:lnTo>
                      <a:pt x="0" y="110"/>
                    </a:lnTo>
                    <a:lnTo>
                      <a:pt x="0" y="113"/>
                    </a:lnTo>
                    <a:lnTo>
                      <a:pt x="1" y="115"/>
                    </a:lnTo>
                    <a:lnTo>
                      <a:pt x="2" y="118"/>
                    </a:lnTo>
                    <a:lnTo>
                      <a:pt x="4" y="120"/>
                    </a:lnTo>
                    <a:lnTo>
                      <a:pt x="6" y="122"/>
                    </a:lnTo>
                    <a:lnTo>
                      <a:pt x="8" y="123"/>
                    </a:lnTo>
                    <a:lnTo>
                      <a:pt x="11" y="125"/>
                    </a:lnTo>
                    <a:lnTo>
                      <a:pt x="15" y="125"/>
                    </a:lnTo>
                    <a:lnTo>
                      <a:pt x="17" y="125"/>
                    </a:lnTo>
                    <a:lnTo>
                      <a:pt x="20" y="123"/>
                    </a:lnTo>
                    <a:lnTo>
                      <a:pt x="22" y="122"/>
                    </a:lnTo>
                    <a:lnTo>
                      <a:pt x="25" y="120"/>
                    </a:lnTo>
                    <a:lnTo>
                      <a:pt x="120" y="25"/>
                    </a:lnTo>
                    <a:lnTo>
                      <a:pt x="122" y="23"/>
                    </a:lnTo>
                    <a:lnTo>
                      <a:pt x="123" y="21"/>
                    </a:lnTo>
                    <a:lnTo>
                      <a:pt x="124" y="17"/>
                    </a:lnTo>
                    <a:lnTo>
                      <a:pt x="124" y="15"/>
                    </a:lnTo>
                    <a:lnTo>
                      <a:pt x="124" y="12"/>
                    </a:lnTo>
                    <a:lnTo>
                      <a:pt x="123" y="9"/>
                    </a:lnTo>
                    <a:lnTo>
                      <a:pt x="122" y="7"/>
                    </a:lnTo>
                    <a:lnTo>
                      <a:pt x="120" y="4"/>
                    </a:lnTo>
                    <a:lnTo>
                      <a:pt x="118" y="2"/>
                    </a:lnTo>
                    <a:lnTo>
                      <a:pt x="114" y="1"/>
                    </a:lnTo>
                    <a:lnTo>
                      <a:pt x="112" y="0"/>
                    </a:lnTo>
                    <a:lnTo>
                      <a:pt x="109" y="0"/>
                    </a:lnTo>
                    <a:lnTo>
                      <a:pt x="107" y="0"/>
                    </a:lnTo>
                    <a:lnTo>
                      <a:pt x="104" y="1"/>
                    </a:lnTo>
                    <a:lnTo>
                      <a:pt x="100" y="2"/>
                    </a:lnTo>
                    <a:lnTo>
                      <a:pt x="98" y="4"/>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cxnSp>
        <p:nvCxnSpPr>
          <p:cNvPr id="3" name="Straight Connector 2">
            <a:extLst>
              <a:ext uri="{FF2B5EF4-FFF2-40B4-BE49-F238E27FC236}">
                <a16:creationId xmlns:a16="http://schemas.microsoft.com/office/drawing/2014/main" id="{F05AA3C5-914B-09AD-290E-139F42CB3C96}"/>
              </a:ext>
            </a:extLst>
          </p:cNvPr>
          <p:cNvCxnSpPr>
            <a:cxnSpLocks/>
          </p:cNvCxnSpPr>
          <p:nvPr/>
        </p:nvCxnSpPr>
        <p:spPr>
          <a:xfrm flipV="1">
            <a:off x="5722028" y="4091638"/>
            <a:ext cx="199231" cy="80729"/>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9F6B2151-208B-C61C-D2B1-4B59C75A3911}"/>
              </a:ext>
            </a:extLst>
          </p:cNvPr>
          <p:cNvSpPr/>
          <p:nvPr/>
        </p:nvSpPr>
        <p:spPr>
          <a:xfrm>
            <a:off x="4031311" y="1176794"/>
            <a:ext cx="7879743" cy="5390984"/>
          </a:xfrm>
          <a:prstGeom prst="roundRect">
            <a:avLst>
              <a:gd name="adj" fmla="val 2400"/>
            </a:avLst>
          </a:prstGeom>
          <a:solidFill>
            <a:schemeClr val="bg1"/>
          </a:solidFill>
          <a:ln w="19050">
            <a:solidFill>
              <a:schemeClr val="tx1"/>
            </a:solidFill>
          </a:ln>
          <a:effectLst>
            <a:outerShdw blurRad="50800" dist="38100" dir="2700000" algn="tl" rotWithShape="0">
              <a:prstClr val="black">
                <a:alpha val="40000"/>
              </a:prstClr>
            </a:outerShdw>
          </a:effectLst>
        </p:spPr>
        <p:style>
          <a:lnRef idx="1">
            <a:schemeClr val="accent6">
              <a:hueOff val="0"/>
              <a:satOff val="0"/>
              <a:lumOff val="0"/>
              <a:alphaOff val="0"/>
            </a:schemeClr>
          </a:lnRef>
          <a:fillRef idx="1">
            <a:schemeClr val="accent6">
              <a:alpha val="40000"/>
              <a:tint val="40000"/>
              <a:hueOff val="0"/>
              <a:satOff val="0"/>
              <a:lumOff val="0"/>
              <a:alphaOff val="0"/>
            </a:schemeClr>
          </a:fillRef>
          <a:effectRef idx="0">
            <a:schemeClr val="accent6">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687524" tIns="60960" rIns="60960" bIns="60960" numCol="1" spcCol="1270" anchor="ctr" anchorCtr="0">
            <a:noAutofit/>
          </a:bodyPr>
          <a:lstStyle/>
          <a:p>
            <a:pPr marL="0" lvl="0" indent="0" algn="l" defTabSz="711200">
              <a:lnSpc>
                <a:spcPct val="90000"/>
              </a:lnSpc>
              <a:spcBef>
                <a:spcPct val="0"/>
              </a:spcBef>
              <a:spcAft>
                <a:spcPct val="35000"/>
              </a:spcAft>
              <a:buNone/>
            </a:pPr>
            <a:endParaRPr lang="en-US" sz="1600" kern="1200">
              <a:latin typeface="Quattrocento Sans" panose="020B0502050000020003" pitchFamily="34" charset="0"/>
            </a:endParaRPr>
          </a:p>
        </p:txBody>
      </p:sp>
      <p:pic>
        <p:nvPicPr>
          <p:cNvPr id="7" name="Picture 6">
            <a:extLst>
              <a:ext uri="{FF2B5EF4-FFF2-40B4-BE49-F238E27FC236}">
                <a16:creationId xmlns:a16="http://schemas.microsoft.com/office/drawing/2014/main" id="{EF28A519-C4C7-BB2C-6AFB-9F5C01CDDEDA}"/>
              </a:ext>
            </a:extLst>
          </p:cNvPr>
          <p:cNvPicPr>
            <a:picLocks noChangeAspect="1"/>
          </p:cNvPicPr>
          <p:nvPr/>
        </p:nvPicPr>
        <p:blipFill>
          <a:blip r:embed="rId3"/>
          <a:stretch>
            <a:fillRect/>
          </a:stretch>
        </p:blipFill>
        <p:spPr>
          <a:xfrm>
            <a:off x="4156407" y="1284928"/>
            <a:ext cx="7629550" cy="5174716"/>
          </a:xfrm>
          <a:prstGeom prst="rect">
            <a:avLst/>
          </a:prstGeom>
          <a:ln>
            <a:noFill/>
          </a:ln>
          <a:effectLst/>
        </p:spPr>
      </p:pic>
      <p:sp>
        <p:nvSpPr>
          <p:cNvPr id="8" name="Google Shape;257;p38">
            <a:extLst>
              <a:ext uri="{FF2B5EF4-FFF2-40B4-BE49-F238E27FC236}">
                <a16:creationId xmlns:a16="http://schemas.microsoft.com/office/drawing/2014/main" id="{516BB905-23C1-05A6-9DE6-8AE3354E7963}"/>
              </a:ext>
            </a:extLst>
          </p:cNvPr>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Example</a:t>
            </a:r>
            <a:endParaRPr/>
          </a:p>
        </p:txBody>
      </p:sp>
      <p:sp>
        <p:nvSpPr>
          <p:cNvPr id="3" name="Rectangle: Rounded Corners 2">
            <a:extLst>
              <a:ext uri="{FF2B5EF4-FFF2-40B4-BE49-F238E27FC236}">
                <a16:creationId xmlns:a16="http://schemas.microsoft.com/office/drawing/2014/main" id="{CCCD9B4D-A6BC-46A9-ED62-F762D83B8C1C}"/>
              </a:ext>
            </a:extLst>
          </p:cNvPr>
          <p:cNvSpPr/>
          <p:nvPr/>
        </p:nvSpPr>
        <p:spPr>
          <a:xfrm>
            <a:off x="476149" y="1732293"/>
            <a:ext cx="3248146" cy="1015045"/>
          </a:xfrm>
          <a:prstGeom prst="roundRect">
            <a:avLst>
              <a:gd name="adj" fmla="val 7267"/>
            </a:avLst>
          </a:prstGeom>
          <a:solidFill>
            <a:srgbClr val="E4F3FE"/>
          </a:solidFill>
          <a:ln w="19050">
            <a:solidFill>
              <a:srgbClr val="7AC2F9"/>
            </a:solidFill>
          </a:ln>
        </p:spPr>
        <p:style>
          <a:lnRef idx="1">
            <a:schemeClr val="accent6">
              <a:hueOff val="0"/>
              <a:satOff val="0"/>
              <a:lumOff val="0"/>
              <a:alphaOff val="0"/>
            </a:schemeClr>
          </a:lnRef>
          <a:fillRef idx="1">
            <a:schemeClr val="accent6">
              <a:alpha val="40000"/>
              <a:tint val="40000"/>
              <a:hueOff val="0"/>
              <a:satOff val="0"/>
              <a:lumOff val="0"/>
              <a:alphaOff val="0"/>
            </a:schemeClr>
          </a:fillRef>
          <a:effectRef idx="0">
            <a:schemeClr val="accent6">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687524"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Quattrocento Sans" panose="020B0502050000020003" pitchFamily="34" charset="0"/>
              </a:rPr>
              <a:t>Luring customers for Free Goods</a:t>
            </a:r>
          </a:p>
        </p:txBody>
      </p:sp>
      <p:sp>
        <p:nvSpPr>
          <p:cNvPr id="4" name="Rectangle 3" descr="Cheese with solid fill">
            <a:extLst>
              <a:ext uri="{FF2B5EF4-FFF2-40B4-BE49-F238E27FC236}">
                <a16:creationId xmlns:a16="http://schemas.microsoft.com/office/drawing/2014/main" id="{F924480C-3D75-9331-D964-7011FC715062}"/>
              </a:ext>
            </a:extLst>
          </p:cNvPr>
          <p:cNvSpPr/>
          <p:nvPr/>
        </p:nvSpPr>
        <p:spPr>
          <a:xfrm>
            <a:off x="642546" y="2010674"/>
            <a:ext cx="433729" cy="45597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l="-25000" r="-25000"/>
            </a:stretch>
          </a:blipFill>
          <a:ln>
            <a:noFill/>
          </a:ln>
        </p:spPr>
        <p:style>
          <a:lnRef idx="2">
            <a:schemeClr val="accent6">
              <a:shade val="80000"/>
              <a:hueOff val="0"/>
              <a:satOff val="0"/>
              <a:lumOff val="0"/>
              <a:alphaOff val="0"/>
            </a:schemeClr>
          </a:lnRef>
          <a:fillRef idx="1">
            <a:scrgbClr r="0" g="0" b="0"/>
          </a:fillRef>
          <a:effectRef idx="0">
            <a:schemeClr val="accent6">
              <a:tint val="40000"/>
              <a:hueOff val="0"/>
              <a:satOff val="0"/>
              <a:lumOff val="0"/>
              <a:alphaOff val="0"/>
            </a:schemeClr>
          </a:effectRef>
          <a:fontRef idx="minor">
            <a:schemeClr val="lt1">
              <a:hueOff val="0"/>
              <a:satOff val="0"/>
              <a:lumOff val="0"/>
              <a:alphaOff val="0"/>
            </a:schemeClr>
          </a:fontRef>
        </p:style>
      </p:sp>
      <p:sp>
        <p:nvSpPr>
          <p:cNvPr id="5" name="Rectangle: Rounded Corners 4">
            <a:extLst>
              <a:ext uri="{FF2B5EF4-FFF2-40B4-BE49-F238E27FC236}">
                <a16:creationId xmlns:a16="http://schemas.microsoft.com/office/drawing/2014/main" id="{E1C5EF09-4D6D-393D-3F96-A2F238C0B6F3}"/>
              </a:ext>
            </a:extLst>
          </p:cNvPr>
          <p:cNvSpPr/>
          <p:nvPr/>
        </p:nvSpPr>
        <p:spPr>
          <a:xfrm>
            <a:off x="476149" y="2863505"/>
            <a:ext cx="3248146" cy="1015045"/>
          </a:xfrm>
          <a:prstGeom prst="roundRect">
            <a:avLst>
              <a:gd name="adj" fmla="val 7267"/>
            </a:avLst>
          </a:prstGeom>
          <a:solidFill>
            <a:srgbClr val="E4F3FE"/>
          </a:solidFill>
          <a:ln w="19050">
            <a:solidFill>
              <a:srgbClr val="7AC2F9"/>
            </a:solidFill>
          </a:ln>
        </p:spPr>
        <p:style>
          <a:lnRef idx="1">
            <a:schemeClr val="accent6">
              <a:hueOff val="0"/>
              <a:satOff val="0"/>
              <a:lumOff val="0"/>
              <a:alphaOff val="0"/>
            </a:schemeClr>
          </a:lnRef>
          <a:fillRef idx="1">
            <a:schemeClr val="accent6">
              <a:alpha val="40000"/>
              <a:tint val="40000"/>
              <a:hueOff val="0"/>
              <a:satOff val="0"/>
              <a:lumOff val="0"/>
              <a:alphaOff val="0"/>
            </a:schemeClr>
          </a:fillRef>
          <a:effectRef idx="0">
            <a:schemeClr val="accent6">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687524"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Quattrocento Sans" panose="020B0502050000020003" pitchFamily="34" charset="0"/>
              </a:rPr>
              <a:t>No classification for the electronic device</a:t>
            </a:r>
          </a:p>
        </p:txBody>
      </p:sp>
      <p:sp>
        <p:nvSpPr>
          <p:cNvPr id="6" name="Rectangle 5" descr="Open folder with solid fill">
            <a:extLst>
              <a:ext uri="{FF2B5EF4-FFF2-40B4-BE49-F238E27FC236}">
                <a16:creationId xmlns:a16="http://schemas.microsoft.com/office/drawing/2014/main" id="{749748D7-D157-164B-3238-BBC4B0B93FE4}"/>
              </a:ext>
            </a:extLst>
          </p:cNvPr>
          <p:cNvSpPr/>
          <p:nvPr/>
        </p:nvSpPr>
        <p:spPr>
          <a:xfrm>
            <a:off x="642545" y="3143042"/>
            <a:ext cx="433729" cy="45597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l="-25000" r="-25000"/>
            </a:stretch>
          </a:blipFill>
          <a:ln>
            <a:noFill/>
          </a:ln>
        </p:spPr>
        <p:style>
          <a:lnRef idx="2">
            <a:schemeClr val="accent6">
              <a:shade val="80000"/>
              <a:hueOff val="0"/>
              <a:satOff val="0"/>
              <a:lumOff val="0"/>
              <a:alphaOff val="0"/>
            </a:schemeClr>
          </a:lnRef>
          <a:fillRef idx="1">
            <a:scrgbClr r="0" g="0" b="0"/>
          </a:fillRef>
          <a:effectRef idx="0">
            <a:schemeClr val="accent6">
              <a:tint val="40000"/>
              <a:hueOff val="0"/>
              <a:satOff val="0"/>
              <a:lumOff val="0"/>
              <a:alphaOff val="0"/>
            </a:schemeClr>
          </a:effectRef>
          <a:fontRef idx="minor">
            <a:schemeClr val="lt1">
              <a:hueOff val="0"/>
              <a:satOff val="0"/>
              <a:lumOff val="0"/>
              <a:alphaOff val="0"/>
            </a:schemeClr>
          </a:fontRef>
        </p:style>
      </p:sp>
      <p:sp>
        <p:nvSpPr>
          <p:cNvPr id="10" name="Rectangle: Rounded Corners 9">
            <a:extLst>
              <a:ext uri="{FF2B5EF4-FFF2-40B4-BE49-F238E27FC236}">
                <a16:creationId xmlns:a16="http://schemas.microsoft.com/office/drawing/2014/main" id="{AA5C40D8-E645-95D1-10FB-B76E19F1797E}"/>
              </a:ext>
            </a:extLst>
          </p:cNvPr>
          <p:cNvSpPr/>
          <p:nvPr/>
        </p:nvSpPr>
        <p:spPr>
          <a:xfrm>
            <a:off x="462110" y="3994717"/>
            <a:ext cx="3248146" cy="1015045"/>
          </a:xfrm>
          <a:prstGeom prst="roundRect">
            <a:avLst>
              <a:gd name="adj" fmla="val 6484"/>
            </a:avLst>
          </a:prstGeom>
          <a:solidFill>
            <a:srgbClr val="E4F3FE"/>
          </a:solidFill>
          <a:ln w="19050">
            <a:solidFill>
              <a:srgbClr val="7AC2F9"/>
            </a:solidFill>
          </a:ln>
        </p:spPr>
        <p:style>
          <a:lnRef idx="1">
            <a:schemeClr val="accent6">
              <a:hueOff val="0"/>
              <a:satOff val="0"/>
              <a:lumOff val="0"/>
              <a:alphaOff val="0"/>
            </a:schemeClr>
          </a:lnRef>
          <a:fillRef idx="1">
            <a:schemeClr val="accent6">
              <a:alpha val="40000"/>
              <a:tint val="40000"/>
              <a:hueOff val="0"/>
              <a:satOff val="0"/>
              <a:lumOff val="0"/>
              <a:alphaOff val="0"/>
            </a:schemeClr>
          </a:fillRef>
          <a:effectRef idx="0">
            <a:schemeClr val="accent6">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687524"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Quattrocento Sans" panose="020B0502050000020003" pitchFamily="34" charset="0"/>
              </a:rPr>
              <a:t>Beware of items offering Shipping</a:t>
            </a:r>
          </a:p>
        </p:txBody>
      </p:sp>
      <p:sp>
        <p:nvSpPr>
          <p:cNvPr id="11" name="Rectangle 10" descr="No Touch outline">
            <a:extLst>
              <a:ext uri="{FF2B5EF4-FFF2-40B4-BE49-F238E27FC236}">
                <a16:creationId xmlns:a16="http://schemas.microsoft.com/office/drawing/2014/main" id="{6288C8AF-6207-39B7-1C2A-E8479CF215AB}"/>
              </a:ext>
            </a:extLst>
          </p:cNvPr>
          <p:cNvSpPr/>
          <p:nvPr/>
        </p:nvSpPr>
        <p:spPr>
          <a:xfrm>
            <a:off x="664136" y="4196061"/>
            <a:ext cx="390546" cy="55155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l="-25000" r="-25000"/>
            </a:stretch>
          </a:blipFill>
          <a:ln>
            <a:noFill/>
          </a:ln>
        </p:spPr>
        <p:style>
          <a:lnRef idx="2">
            <a:schemeClr val="accent6">
              <a:shade val="80000"/>
              <a:hueOff val="0"/>
              <a:satOff val="0"/>
              <a:lumOff val="0"/>
              <a:alphaOff val="0"/>
            </a:schemeClr>
          </a:lnRef>
          <a:fillRef idx="1">
            <a:scrgbClr r="0" g="0" b="0"/>
          </a:fillRef>
          <a:effectRef idx="0">
            <a:schemeClr val="accent6">
              <a:tint val="40000"/>
              <a:hueOff val="0"/>
              <a:satOff val="0"/>
              <a:lumOff val="0"/>
              <a:alphaOff val="0"/>
            </a:schemeClr>
          </a:effectRef>
          <a:fontRef idx="minor">
            <a:schemeClr val="lt1">
              <a:hueOff val="0"/>
              <a:satOff val="0"/>
              <a:lumOff val="0"/>
              <a:alphaOff val="0"/>
            </a:schemeClr>
          </a:fontRef>
        </p:style>
      </p:sp>
      <p:sp>
        <p:nvSpPr>
          <p:cNvPr id="12" name="Rectangle: Rounded Corners 11">
            <a:extLst>
              <a:ext uri="{FF2B5EF4-FFF2-40B4-BE49-F238E27FC236}">
                <a16:creationId xmlns:a16="http://schemas.microsoft.com/office/drawing/2014/main" id="{2A850C75-B88D-9BEA-E968-29C0EEB37BCF}"/>
              </a:ext>
            </a:extLst>
          </p:cNvPr>
          <p:cNvSpPr/>
          <p:nvPr/>
        </p:nvSpPr>
        <p:spPr>
          <a:xfrm>
            <a:off x="476149" y="5125929"/>
            <a:ext cx="3248146" cy="1015045"/>
          </a:xfrm>
          <a:prstGeom prst="roundRect">
            <a:avLst>
              <a:gd name="adj" fmla="val 6484"/>
            </a:avLst>
          </a:prstGeom>
          <a:solidFill>
            <a:srgbClr val="E4F3FE"/>
          </a:solidFill>
          <a:ln w="19050">
            <a:solidFill>
              <a:srgbClr val="7AC2F9"/>
            </a:solidFill>
          </a:ln>
        </p:spPr>
        <p:style>
          <a:lnRef idx="1">
            <a:schemeClr val="accent6">
              <a:hueOff val="0"/>
              <a:satOff val="0"/>
              <a:lumOff val="0"/>
              <a:alphaOff val="0"/>
            </a:schemeClr>
          </a:lnRef>
          <a:fillRef idx="1">
            <a:schemeClr val="accent6">
              <a:alpha val="40000"/>
              <a:tint val="40000"/>
              <a:hueOff val="0"/>
              <a:satOff val="0"/>
              <a:lumOff val="0"/>
              <a:alphaOff val="0"/>
            </a:schemeClr>
          </a:fillRef>
          <a:effectRef idx="0">
            <a:schemeClr val="accent6">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687524"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Quattrocento Sans" panose="020B0502050000020003" pitchFamily="34" charset="0"/>
              </a:rPr>
              <a:t>No authenticity on post to check it is spam or not</a:t>
            </a:r>
          </a:p>
        </p:txBody>
      </p:sp>
      <p:sp>
        <p:nvSpPr>
          <p:cNvPr id="13" name="Rectangle 12" descr="High voltage with solid fill">
            <a:extLst>
              <a:ext uri="{FF2B5EF4-FFF2-40B4-BE49-F238E27FC236}">
                <a16:creationId xmlns:a16="http://schemas.microsoft.com/office/drawing/2014/main" id="{29CCC4D9-5E20-6F59-CBDF-CCE891246CC3}"/>
              </a:ext>
            </a:extLst>
          </p:cNvPr>
          <p:cNvSpPr/>
          <p:nvPr/>
        </p:nvSpPr>
        <p:spPr>
          <a:xfrm>
            <a:off x="664136" y="5405466"/>
            <a:ext cx="433729" cy="45597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l="-25000" r="-25000"/>
            </a:stretch>
          </a:blipFill>
          <a:ln>
            <a:noFill/>
          </a:ln>
        </p:spPr>
        <p:style>
          <a:lnRef idx="2">
            <a:schemeClr val="accent6">
              <a:shade val="80000"/>
              <a:hueOff val="0"/>
              <a:satOff val="0"/>
              <a:lumOff val="0"/>
              <a:alphaOff val="0"/>
            </a:schemeClr>
          </a:lnRef>
          <a:fillRef idx="1">
            <a:scrgbClr r="0" g="0" b="0"/>
          </a:fillRef>
          <a:effectRef idx="0">
            <a:schemeClr val="accent6">
              <a:tint val="4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228199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Methodology</a:t>
            </a:r>
            <a:endParaRPr/>
          </a:p>
        </p:txBody>
      </p:sp>
      <p:grpSp>
        <p:nvGrpSpPr>
          <p:cNvPr id="259" name="Google Shape;259;p38"/>
          <p:cNvGrpSpPr/>
          <p:nvPr/>
        </p:nvGrpSpPr>
        <p:grpSpPr>
          <a:xfrm>
            <a:off x="0" y="5016182"/>
            <a:ext cx="12192000" cy="1909138"/>
            <a:chOff x="0" y="4948862"/>
            <a:chExt cx="12192000" cy="1909138"/>
          </a:xfrm>
        </p:grpSpPr>
        <p:sp>
          <p:nvSpPr>
            <p:cNvPr id="260" name="Google Shape;260;p38"/>
            <p:cNvSpPr/>
            <p:nvPr/>
          </p:nvSpPr>
          <p:spPr>
            <a:xfrm>
              <a:off x="0" y="4948862"/>
              <a:ext cx="12192000" cy="1909138"/>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261" name="Google Shape;261;p38"/>
            <p:cNvSpPr/>
            <p:nvPr/>
          </p:nvSpPr>
          <p:spPr>
            <a:xfrm>
              <a:off x="0" y="5563852"/>
              <a:ext cx="12192000" cy="1294147"/>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098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cxnSp>
        <p:nvCxnSpPr>
          <p:cNvPr id="4" name="Straight Arrow Connector 3">
            <a:extLst>
              <a:ext uri="{FF2B5EF4-FFF2-40B4-BE49-F238E27FC236}">
                <a16:creationId xmlns:a16="http://schemas.microsoft.com/office/drawing/2014/main" id="{DB1FF2CE-9FDE-585A-F1A8-4C1C47A43B76}"/>
              </a:ext>
            </a:extLst>
          </p:cNvPr>
          <p:cNvCxnSpPr>
            <a:cxnSpLocks/>
          </p:cNvCxnSpPr>
          <p:nvPr/>
        </p:nvCxnSpPr>
        <p:spPr>
          <a:xfrm>
            <a:off x="563880" y="3529690"/>
            <a:ext cx="11064240" cy="0"/>
          </a:xfrm>
          <a:prstGeom prst="straightConnector1">
            <a:avLst/>
          </a:prstGeom>
          <a:ln w="92075" cmpd="tri">
            <a:solidFill>
              <a:schemeClr val="tx1"/>
            </a:solidFill>
            <a:headEnd type="oval"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6FF59C1E-B314-D6A5-29DA-0D4A595A5C5C}"/>
              </a:ext>
            </a:extLst>
          </p:cNvPr>
          <p:cNvGrpSpPr/>
          <p:nvPr/>
        </p:nvGrpSpPr>
        <p:grpSpPr>
          <a:xfrm>
            <a:off x="846538" y="1982568"/>
            <a:ext cx="1595619" cy="2856264"/>
            <a:chOff x="846538" y="2000868"/>
            <a:chExt cx="1595619" cy="2856264"/>
          </a:xfrm>
        </p:grpSpPr>
        <p:sp>
          <p:nvSpPr>
            <p:cNvPr id="9" name="Rectangle 8">
              <a:extLst>
                <a:ext uri="{FF2B5EF4-FFF2-40B4-BE49-F238E27FC236}">
                  <a16:creationId xmlns:a16="http://schemas.microsoft.com/office/drawing/2014/main" id="{73F159B7-73F2-DEFB-E7F5-5BF021B210CE}"/>
                </a:ext>
              </a:extLst>
            </p:cNvPr>
            <p:cNvSpPr/>
            <p:nvPr/>
          </p:nvSpPr>
          <p:spPr>
            <a:xfrm>
              <a:off x="854943" y="3118876"/>
              <a:ext cx="157880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Quattrocento Sans" panose="020B0502050000020003" pitchFamily="34" charset="0"/>
              </a:endParaRPr>
            </a:p>
          </p:txBody>
        </p:sp>
        <p:sp>
          <p:nvSpPr>
            <p:cNvPr id="11" name="Google Shape;562;p26">
              <a:extLst>
                <a:ext uri="{FF2B5EF4-FFF2-40B4-BE49-F238E27FC236}">
                  <a16:creationId xmlns:a16="http://schemas.microsoft.com/office/drawing/2014/main" id="{8F77A903-0F10-573F-1E5C-D47BA45B6ADF}"/>
                </a:ext>
              </a:extLst>
            </p:cNvPr>
            <p:cNvSpPr/>
            <p:nvPr/>
          </p:nvSpPr>
          <p:spPr>
            <a:xfrm>
              <a:off x="846606" y="2472586"/>
              <a:ext cx="1595483" cy="2384546"/>
            </a:xfrm>
            <a:prstGeom prst="roundRect">
              <a:avLst/>
            </a:prstGeom>
            <a:solidFill>
              <a:srgbClr val="EBEBEB"/>
            </a:solidFill>
            <a:ln w="19050">
              <a:solidFill>
                <a:schemeClr val="tx1"/>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sp>
          <p:nvSpPr>
            <p:cNvPr id="12" name="Google Shape;567;p26">
              <a:extLst>
                <a:ext uri="{FF2B5EF4-FFF2-40B4-BE49-F238E27FC236}">
                  <a16:creationId xmlns:a16="http://schemas.microsoft.com/office/drawing/2014/main" id="{690AE5F3-4E66-E737-51FC-2343E7489A81}"/>
                </a:ext>
              </a:extLst>
            </p:cNvPr>
            <p:cNvSpPr txBox="1"/>
            <p:nvPr/>
          </p:nvSpPr>
          <p:spPr>
            <a:xfrm>
              <a:off x="846538" y="3769354"/>
              <a:ext cx="1595619" cy="582393"/>
            </a:xfrm>
            <a:prstGeom prst="rect">
              <a:avLst/>
            </a:prstGeom>
            <a:noFill/>
            <a:ln w="28575">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effectLst/>
                <a:uLnTx/>
                <a:uFillTx/>
                <a:latin typeface="Quattrocento Sans" panose="020B0502050000020003" pitchFamily="34" charset="0"/>
                <a:ea typeface="Roboto"/>
                <a:cs typeface="Roboto"/>
                <a:sym typeface="Roboto"/>
              </a:endParaRPr>
            </a:p>
          </p:txBody>
        </p:sp>
        <p:sp>
          <p:nvSpPr>
            <p:cNvPr id="13" name="Google Shape;568;p26">
              <a:extLst>
                <a:ext uri="{FF2B5EF4-FFF2-40B4-BE49-F238E27FC236}">
                  <a16:creationId xmlns:a16="http://schemas.microsoft.com/office/drawing/2014/main" id="{3AF88632-B483-ADC2-2AC3-01AE01FFE4D4}"/>
                </a:ext>
              </a:extLst>
            </p:cNvPr>
            <p:cNvSpPr txBox="1"/>
            <p:nvPr/>
          </p:nvSpPr>
          <p:spPr>
            <a:xfrm>
              <a:off x="846538" y="2959826"/>
              <a:ext cx="1595619" cy="467744"/>
            </a:xfrm>
            <a:prstGeom prst="rect">
              <a:avLst/>
            </a:prstGeom>
            <a:noFill/>
            <a:ln w="28575">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u="none" strike="noStrike" kern="0" cap="none" spc="0" normalizeH="0" noProof="0">
                  <a:ln>
                    <a:noFill/>
                  </a:ln>
                  <a:effectLst/>
                  <a:uLnTx/>
                  <a:uFillTx/>
                  <a:latin typeface="Quattrocento Sans" panose="020B0502050000020003" pitchFamily="34" charset="0"/>
                  <a:ea typeface="Fira Sans Extra Condensed Medium"/>
                  <a:cs typeface="Fira Sans Extra Condensed Medium"/>
                  <a:sym typeface="Fira Sans Extra Condensed Medium"/>
                </a:rPr>
                <a:t>COLLECTION</a:t>
              </a:r>
            </a:p>
          </p:txBody>
        </p:sp>
        <p:sp>
          <p:nvSpPr>
            <p:cNvPr id="23" name="Google Shape;567;p26">
              <a:extLst>
                <a:ext uri="{FF2B5EF4-FFF2-40B4-BE49-F238E27FC236}">
                  <a16:creationId xmlns:a16="http://schemas.microsoft.com/office/drawing/2014/main" id="{2BB3DA18-48F2-B882-DB43-6F8720333193}"/>
                </a:ext>
              </a:extLst>
            </p:cNvPr>
            <p:cNvSpPr txBox="1"/>
            <p:nvPr/>
          </p:nvSpPr>
          <p:spPr>
            <a:xfrm>
              <a:off x="943079" y="3412723"/>
              <a:ext cx="1402536" cy="1277712"/>
            </a:xfrm>
            <a:prstGeom prst="rect">
              <a:avLst/>
            </a:prstGeom>
            <a:noFill/>
            <a:ln w="28575">
              <a:noFill/>
            </a:ln>
          </p:spPr>
          <p:txBody>
            <a:bodyPr spcFirstLastPara="1" wrap="square" lIns="91425" tIns="91425" rIns="91425" bIns="91425" anchor="t" anchorCtr="0">
              <a:noAutofit/>
            </a:bodyPr>
            <a:lstStyle/>
            <a:p>
              <a:pPr algn="ctr">
                <a:spcBef>
                  <a:spcPts val="200"/>
                </a:spcBef>
                <a:spcAft>
                  <a:spcPts val="200"/>
                </a:spcAft>
              </a:pPr>
              <a:r>
                <a:rPr lang="en-US" sz="1200">
                  <a:latin typeface="Quattrocento Sans" panose="020B0502050000020003" pitchFamily="34" charset="0"/>
                  <a:ea typeface="Roboto"/>
                  <a:cs typeface="Roboto"/>
                  <a:sym typeface="Roboto"/>
                </a:rPr>
                <a:t>Scrape data</a:t>
              </a:r>
            </a:p>
            <a:p>
              <a:pPr algn="ctr">
                <a:spcBef>
                  <a:spcPts val="200"/>
                </a:spcBef>
                <a:spcAft>
                  <a:spcPts val="200"/>
                </a:spcAft>
              </a:pPr>
              <a:r>
                <a:rPr lang="en-US" sz="1200">
                  <a:latin typeface="Quattrocento Sans" panose="020B0502050000020003" pitchFamily="34" charset="0"/>
                  <a:ea typeface="Roboto"/>
                  <a:cs typeface="Roboto"/>
                  <a:sym typeface="Roboto"/>
                </a:rPr>
                <a:t>Chicago Craigslist</a:t>
              </a:r>
            </a:p>
            <a:p>
              <a:pPr algn="ctr">
                <a:spcBef>
                  <a:spcPts val="200"/>
                </a:spcBef>
                <a:spcAft>
                  <a:spcPts val="200"/>
                </a:spcAft>
              </a:pPr>
              <a:r>
                <a:rPr lang="en-US" sz="1200">
                  <a:latin typeface="Quattrocento Sans" panose="020B0502050000020003" pitchFamily="34" charset="0"/>
                  <a:ea typeface="Roboto"/>
                  <a:cs typeface="Roboto"/>
                  <a:sym typeface="Roboto"/>
                </a:rPr>
                <a:t>Electronics Section</a:t>
              </a:r>
            </a:p>
          </p:txBody>
        </p:sp>
        <p:grpSp>
          <p:nvGrpSpPr>
            <p:cNvPr id="24" name="Group 23">
              <a:extLst>
                <a:ext uri="{FF2B5EF4-FFF2-40B4-BE49-F238E27FC236}">
                  <a16:creationId xmlns:a16="http://schemas.microsoft.com/office/drawing/2014/main" id="{F83EA16B-0D0B-D5C1-4707-C7C97AA73C7B}"/>
                </a:ext>
              </a:extLst>
            </p:cNvPr>
            <p:cNvGrpSpPr/>
            <p:nvPr/>
          </p:nvGrpSpPr>
          <p:grpSpPr>
            <a:xfrm>
              <a:off x="1187147" y="2000868"/>
              <a:ext cx="914400" cy="914400"/>
              <a:chOff x="1242281" y="1855839"/>
              <a:chExt cx="914400" cy="914400"/>
            </a:xfrm>
          </p:grpSpPr>
          <p:sp>
            <p:nvSpPr>
              <p:cNvPr id="37" name="Google Shape;563;p26">
                <a:extLst>
                  <a:ext uri="{FF2B5EF4-FFF2-40B4-BE49-F238E27FC236}">
                    <a16:creationId xmlns:a16="http://schemas.microsoft.com/office/drawing/2014/main" id="{3C9E0BF9-BA14-722E-74D1-9CAD56BEFE02}"/>
                  </a:ext>
                </a:extLst>
              </p:cNvPr>
              <p:cNvSpPr/>
              <p:nvPr/>
            </p:nvSpPr>
            <p:spPr>
              <a:xfrm>
                <a:off x="1242281" y="1855839"/>
                <a:ext cx="914400" cy="914400"/>
              </a:xfrm>
              <a:prstGeom prst="ellipse">
                <a:avLst/>
              </a:prstGeom>
              <a:solidFill>
                <a:srgbClr val="EBEBEB"/>
              </a:solidFill>
              <a:ln w="19050" cap="flat" cmpd="sng">
                <a:solidFill>
                  <a:schemeClr val="tx1"/>
                </a:solidFill>
                <a:prstDash val="solid"/>
                <a:miter lim="11906"/>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pic>
            <p:nvPicPr>
              <p:cNvPr id="38" name="Graphic 37" descr="Spider with solid fill">
                <a:extLst>
                  <a:ext uri="{FF2B5EF4-FFF2-40B4-BE49-F238E27FC236}">
                    <a16:creationId xmlns:a16="http://schemas.microsoft.com/office/drawing/2014/main" id="{105EF6C2-C77D-7B39-9F54-BCC56E635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8285" y="2021843"/>
                <a:ext cx="582393" cy="582393"/>
              </a:xfrm>
              <a:prstGeom prst="rect">
                <a:avLst/>
              </a:prstGeom>
            </p:spPr>
          </p:pic>
        </p:grpSp>
      </p:grpSp>
      <p:grpSp>
        <p:nvGrpSpPr>
          <p:cNvPr id="54" name="Group 53">
            <a:extLst>
              <a:ext uri="{FF2B5EF4-FFF2-40B4-BE49-F238E27FC236}">
                <a16:creationId xmlns:a16="http://schemas.microsoft.com/office/drawing/2014/main" id="{AE348E8F-54B5-64EF-E538-7D64A5B7F429}"/>
              </a:ext>
            </a:extLst>
          </p:cNvPr>
          <p:cNvGrpSpPr/>
          <p:nvPr/>
        </p:nvGrpSpPr>
        <p:grpSpPr>
          <a:xfrm>
            <a:off x="5098543" y="1982568"/>
            <a:ext cx="1628971" cy="2856264"/>
            <a:chOff x="2969292" y="2000868"/>
            <a:chExt cx="1628971" cy="2856264"/>
          </a:xfrm>
        </p:grpSpPr>
        <p:sp>
          <p:nvSpPr>
            <p:cNvPr id="5" name="Rectangle 4">
              <a:extLst>
                <a:ext uri="{FF2B5EF4-FFF2-40B4-BE49-F238E27FC236}">
                  <a16:creationId xmlns:a16="http://schemas.microsoft.com/office/drawing/2014/main" id="{57E71978-FFE5-5B1F-7B7F-4055DAB36584}"/>
                </a:ext>
              </a:extLst>
            </p:cNvPr>
            <p:cNvSpPr/>
            <p:nvPr/>
          </p:nvSpPr>
          <p:spPr>
            <a:xfrm>
              <a:off x="2986100" y="3118876"/>
              <a:ext cx="157880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Quattrocento Sans" panose="020B0502050000020003" pitchFamily="34" charset="0"/>
              </a:endParaRPr>
            </a:p>
          </p:txBody>
        </p:sp>
        <p:sp>
          <p:nvSpPr>
            <p:cNvPr id="14" name="Google Shape;562;p26">
              <a:extLst>
                <a:ext uri="{FF2B5EF4-FFF2-40B4-BE49-F238E27FC236}">
                  <a16:creationId xmlns:a16="http://schemas.microsoft.com/office/drawing/2014/main" id="{BA00538D-9F5C-EF60-A78B-CFFC0C928501}"/>
                </a:ext>
              </a:extLst>
            </p:cNvPr>
            <p:cNvSpPr/>
            <p:nvPr/>
          </p:nvSpPr>
          <p:spPr>
            <a:xfrm>
              <a:off x="2986036" y="2472586"/>
              <a:ext cx="1595483" cy="2384546"/>
            </a:xfrm>
            <a:prstGeom prst="roundRect">
              <a:avLst/>
            </a:prstGeom>
            <a:solidFill>
              <a:srgbClr val="5E99C5"/>
            </a:solidFill>
            <a:ln w="19050">
              <a:solidFill>
                <a:schemeClr val="tx1"/>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sp>
          <p:nvSpPr>
            <p:cNvPr id="15" name="Google Shape;568;p26">
              <a:extLst>
                <a:ext uri="{FF2B5EF4-FFF2-40B4-BE49-F238E27FC236}">
                  <a16:creationId xmlns:a16="http://schemas.microsoft.com/office/drawing/2014/main" id="{ACE3376D-826F-30CC-037B-C5560408197C}"/>
                </a:ext>
              </a:extLst>
            </p:cNvPr>
            <p:cNvSpPr txBox="1"/>
            <p:nvPr/>
          </p:nvSpPr>
          <p:spPr>
            <a:xfrm>
              <a:off x="2969292" y="2959826"/>
              <a:ext cx="1628971" cy="467744"/>
            </a:xfrm>
            <a:prstGeom prst="rect">
              <a:avLst/>
            </a:prstGeom>
            <a:noFill/>
            <a:ln w="28575">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effectLst/>
                  <a:uLnTx/>
                  <a:uFillTx/>
                  <a:latin typeface="Quattrocento Sans" panose="020B0502050000020003" pitchFamily="34" charset="0"/>
                  <a:ea typeface="Fira Sans Extra Condensed Medium"/>
                  <a:cs typeface="Fira Sans Extra Condensed Medium"/>
                  <a:sym typeface="Fira Sans Extra Condensed Medium"/>
                </a:rPr>
                <a:t>PRE-PROCESS</a:t>
              </a:r>
            </a:p>
          </p:txBody>
        </p:sp>
        <p:grpSp>
          <p:nvGrpSpPr>
            <p:cNvPr id="25" name="Group 24">
              <a:extLst>
                <a:ext uri="{FF2B5EF4-FFF2-40B4-BE49-F238E27FC236}">
                  <a16:creationId xmlns:a16="http://schemas.microsoft.com/office/drawing/2014/main" id="{DC83C035-8CC8-37E5-C8F8-DDF6F9364C8C}"/>
                </a:ext>
              </a:extLst>
            </p:cNvPr>
            <p:cNvGrpSpPr/>
            <p:nvPr/>
          </p:nvGrpSpPr>
          <p:grpSpPr>
            <a:xfrm>
              <a:off x="3326577" y="2000868"/>
              <a:ext cx="914400" cy="914400"/>
              <a:chOff x="3373372" y="1862882"/>
              <a:chExt cx="914400" cy="914400"/>
            </a:xfrm>
            <a:solidFill>
              <a:srgbClr val="5E99C5"/>
            </a:solidFill>
          </p:grpSpPr>
          <p:sp>
            <p:nvSpPr>
              <p:cNvPr id="33" name="Google Shape;563;p26">
                <a:extLst>
                  <a:ext uri="{FF2B5EF4-FFF2-40B4-BE49-F238E27FC236}">
                    <a16:creationId xmlns:a16="http://schemas.microsoft.com/office/drawing/2014/main" id="{DFF50FB4-6753-933D-FB59-7C62AA57D52A}"/>
                  </a:ext>
                </a:extLst>
              </p:cNvPr>
              <p:cNvSpPr/>
              <p:nvPr/>
            </p:nvSpPr>
            <p:spPr>
              <a:xfrm>
                <a:off x="3373372" y="1862882"/>
                <a:ext cx="914400" cy="914400"/>
              </a:xfrm>
              <a:prstGeom prst="ellipse">
                <a:avLst/>
              </a:prstGeom>
              <a:grpFill/>
              <a:ln w="19050" cap="flat" cmpd="sng">
                <a:solidFill>
                  <a:schemeClr val="tx1"/>
                </a:solidFill>
                <a:prstDash val="solid"/>
                <a:miter lim="11906"/>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grpSp>
            <p:nvGrpSpPr>
              <p:cNvPr id="34" name="Group 33">
                <a:extLst>
                  <a:ext uri="{FF2B5EF4-FFF2-40B4-BE49-F238E27FC236}">
                    <a16:creationId xmlns:a16="http://schemas.microsoft.com/office/drawing/2014/main" id="{E085835F-63D0-48B5-8234-267B875AC277}"/>
                  </a:ext>
                </a:extLst>
              </p:cNvPr>
              <p:cNvGrpSpPr/>
              <p:nvPr/>
            </p:nvGrpSpPr>
            <p:grpSpPr>
              <a:xfrm>
                <a:off x="3500071" y="2003101"/>
                <a:ext cx="608239" cy="556799"/>
                <a:chOff x="3493388" y="2021843"/>
                <a:chExt cx="608239" cy="556799"/>
              </a:xfrm>
              <a:grpFill/>
            </p:grpSpPr>
            <p:pic>
              <p:nvPicPr>
                <p:cNvPr id="35" name="Graphic 34" descr="Mop and bucket with solid fill">
                  <a:extLst>
                    <a:ext uri="{FF2B5EF4-FFF2-40B4-BE49-F238E27FC236}">
                      <a16:creationId xmlns:a16="http://schemas.microsoft.com/office/drawing/2014/main" id="{9AED38CB-19FD-335E-4F00-C29E19DF79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4754"/>
                <a:stretch/>
              </p:blipFill>
              <p:spPr>
                <a:xfrm>
                  <a:off x="3852700" y="2021843"/>
                  <a:ext cx="248927" cy="550167"/>
                </a:xfrm>
                <a:prstGeom prst="rect">
                  <a:avLst/>
                </a:prstGeom>
              </p:spPr>
            </p:pic>
            <p:pic>
              <p:nvPicPr>
                <p:cNvPr id="36" name="Graphic 35" descr="Database with solid fill">
                  <a:extLst>
                    <a:ext uri="{FF2B5EF4-FFF2-40B4-BE49-F238E27FC236}">
                      <a16:creationId xmlns:a16="http://schemas.microsoft.com/office/drawing/2014/main" id="{F16A4F9A-7ECA-51DE-15BB-8F0C14B469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3388" y="2166803"/>
                  <a:ext cx="411839" cy="411839"/>
                </a:xfrm>
                <a:prstGeom prst="rect">
                  <a:avLst/>
                </a:prstGeom>
              </p:spPr>
            </p:pic>
          </p:grpSp>
        </p:grpSp>
        <p:sp>
          <p:nvSpPr>
            <p:cNvPr id="27" name="Google Shape;567;p26">
              <a:extLst>
                <a:ext uri="{FF2B5EF4-FFF2-40B4-BE49-F238E27FC236}">
                  <a16:creationId xmlns:a16="http://schemas.microsoft.com/office/drawing/2014/main" id="{75F6BCF0-181D-B18B-C622-9292614022DA}"/>
                </a:ext>
              </a:extLst>
            </p:cNvPr>
            <p:cNvSpPr txBox="1"/>
            <p:nvPr/>
          </p:nvSpPr>
          <p:spPr>
            <a:xfrm>
              <a:off x="3082509" y="3412723"/>
              <a:ext cx="1402536" cy="1277712"/>
            </a:xfrm>
            <a:prstGeom prst="rect">
              <a:avLst/>
            </a:prstGeom>
            <a:noFill/>
            <a:ln w="28575">
              <a:noFill/>
            </a:ln>
          </p:spPr>
          <p:txBody>
            <a:bodyPr spcFirstLastPara="1" wrap="square" lIns="91425" tIns="91425" rIns="91425" bIns="91425" anchor="t" anchorCtr="0">
              <a:noAutofit/>
            </a:bodyPr>
            <a:lstStyle/>
            <a:p>
              <a:pPr algn="ctr">
                <a:spcBef>
                  <a:spcPts val="200"/>
                </a:spcBef>
                <a:spcAft>
                  <a:spcPts val="200"/>
                </a:spcAft>
              </a:pPr>
              <a:r>
                <a:rPr lang="en-US" sz="1200">
                  <a:latin typeface="Quattrocento Sans" panose="020B0502050000020003" pitchFamily="34" charset="0"/>
                  <a:ea typeface="Roboto"/>
                  <a:cs typeface="Roboto"/>
                  <a:sym typeface="Roboto"/>
                </a:rPr>
                <a:t>Replace Contractions</a:t>
              </a:r>
            </a:p>
            <a:p>
              <a:pPr algn="ctr">
                <a:spcBef>
                  <a:spcPts val="200"/>
                </a:spcBef>
                <a:spcAft>
                  <a:spcPts val="200"/>
                </a:spcAft>
              </a:pPr>
              <a:r>
                <a:rPr lang="en-US" sz="1200">
                  <a:latin typeface="Quattrocento Sans" panose="020B0502050000020003" pitchFamily="34" charset="0"/>
                  <a:ea typeface="Roboto"/>
                  <a:cs typeface="Roboto"/>
                  <a:sym typeface="Roboto"/>
                </a:rPr>
                <a:t>Non-ASCII</a:t>
              </a:r>
            </a:p>
            <a:p>
              <a:pPr algn="ctr">
                <a:spcBef>
                  <a:spcPts val="200"/>
                </a:spcBef>
                <a:spcAft>
                  <a:spcPts val="200"/>
                </a:spcAft>
              </a:pPr>
              <a:r>
                <a:rPr lang="en-US" sz="1200">
                  <a:latin typeface="Quattrocento Sans" panose="020B0502050000020003" pitchFamily="34" charset="0"/>
                  <a:ea typeface="Roboto"/>
                  <a:cs typeface="Roboto"/>
                  <a:sym typeface="Roboto"/>
                </a:rPr>
                <a:t>Tokenize</a:t>
              </a:r>
            </a:p>
            <a:p>
              <a:pPr algn="ctr">
                <a:spcBef>
                  <a:spcPts val="200"/>
                </a:spcBef>
                <a:spcAft>
                  <a:spcPts val="200"/>
                </a:spcAft>
              </a:pPr>
              <a:r>
                <a:rPr lang="en-US" sz="1200">
                  <a:latin typeface="Quattrocento Sans" panose="020B0502050000020003" pitchFamily="34" charset="0"/>
                  <a:ea typeface="Roboto"/>
                  <a:cs typeface="Roboto"/>
                  <a:sym typeface="Roboto"/>
                </a:rPr>
                <a:t>Stopwords</a:t>
              </a:r>
            </a:p>
          </p:txBody>
        </p:sp>
      </p:grpSp>
      <p:grpSp>
        <p:nvGrpSpPr>
          <p:cNvPr id="55" name="Group 54">
            <a:extLst>
              <a:ext uri="{FF2B5EF4-FFF2-40B4-BE49-F238E27FC236}">
                <a16:creationId xmlns:a16="http://schemas.microsoft.com/office/drawing/2014/main" id="{3D980182-4BA3-6E6E-644E-212A39C32D19}"/>
              </a:ext>
            </a:extLst>
          </p:cNvPr>
          <p:cNvGrpSpPr/>
          <p:nvPr/>
        </p:nvGrpSpPr>
        <p:grpSpPr>
          <a:xfrm>
            <a:off x="2972540" y="1982568"/>
            <a:ext cx="1595620" cy="2856264"/>
            <a:chOff x="5125531" y="2000868"/>
            <a:chExt cx="1595620" cy="2856264"/>
          </a:xfrm>
        </p:grpSpPr>
        <p:sp>
          <p:nvSpPr>
            <p:cNvPr id="6" name="Rectangle 5">
              <a:extLst>
                <a:ext uri="{FF2B5EF4-FFF2-40B4-BE49-F238E27FC236}">
                  <a16:creationId xmlns:a16="http://schemas.microsoft.com/office/drawing/2014/main" id="{0AAE6D24-5EB3-DE00-2FDB-52BB013F3C40}"/>
                </a:ext>
              </a:extLst>
            </p:cNvPr>
            <p:cNvSpPr/>
            <p:nvPr/>
          </p:nvSpPr>
          <p:spPr>
            <a:xfrm>
              <a:off x="5133937" y="3118876"/>
              <a:ext cx="157880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Quattrocento Sans" panose="020B0502050000020003" pitchFamily="34" charset="0"/>
              </a:endParaRPr>
            </a:p>
          </p:txBody>
        </p:sp>
        <p:sp>
          <p:nvSpPr>
            <p:cNvPr id="16" name="Google Shape;562;p26">
              <a:extLst>
                <a:ext uri="{FF2B5EF4-FFF2-40B4-BE49-F238E27FC236}">
                  <a16:creationId xmlns:a16="http://schemas.microsoft.com/office/drawing/2014/main" id="{99D6C5A5-2F2C-2219-2096-7641D981222A}"/>
                </a:ext>
              </a:extLst>
            </p:cNvPr>
            <p:cNvSpPr/>
            <p:nvPr/>
          </p:nvSpPr>
          <p:spPr>
            <a:xfrm>
              <a:off x="5125600" y="2472586"/>
              <a:ext cx="1595483" cy="2384546"/>
            </a:xfrm>
            <a:prstGeom prst="roundRect">
              <a:avLst/>
            </a:prstGeom>
            <a:solidFill>
              <a:srgbClr val="B5D4E8"/>
            </a:solidFill>
            <a:ln w="19050">
              <a:solidFill>
                <a:schemeClr val="tx1"/>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sp>
          <p:nvSpPr>
            <p:cNvPr id="18" name="Google Shape;568;p26">
              <a:extLst>
                <a:ext uri="{FF2B5EF4-FFF2-40B4-BE49-F238E27FC236}">
                  <a16:creationId xmlns:a16="http://schemas.microsoft.com/office/drawing/2014/main" id="{66B9B528-2CD8-BBD1-D9DD-24149D3FB7A5}"/>
                </a:ext>
              </a:extLst>
            </p:cNvPr>
            <p:cNvSpPr txBox="1"/>
            <p:nvPr/>
          </p:nvSpPr>
          <p:spPr>
            <a:xfrm>
              <a:off x="5125531" y="2950994"/>
              <a:ext cx="1595620" cy="467744"/>
            </a:xfrm>
            <a:prstGeom prst="rect">
              <a:avLst/>
            </a:prstGeom>
            <a:noFill/>
            <a:ln w="28575">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latin typeface="Quattrocento Sans" panose="020B0502050000020003" pitchFamily="34" charset="0"/>
                  <a:ea typeface="Fira Sans Extra Condensed Medium"/>
                  <a:cs typeface="Fira Sans Extra Condensed Medium"/>
                  <a:sym typeface="Fira Sans Extra Condensed Medium"/>
                </a:rPr>
                <a:t>ANNOTATION</a:t>
              </a:r>
              <a:endParaRPr kumimoji="0" lang="en-US" sz="1600" b="1" i="0" u="none" strike="noStrike" kern="0" cap="none" spc="0" normalizeH="0" baseline="0" noProof="0">
                <a:ln>
                  <a:noFill/>
                </a:ln>
                <a:effectLst/>
                <a:uLnTx/>
                <a:uFillTx/>
                <a:latin typeface="Quattrocento Sans" panose="020B0502050000020003" pitchFamily="34" charset="0"/>
                <a:ea typeface="Fira Sans Extra Condensed Medium"/>
                <a:cs typeface="Fira Sans Extra Condensed Medium"/>
                <a:sym typeface="Fira Sans Extra Condensed Medium"/>
              </a:endParaRPr>
            </a:p>
          </p:txBody>
        </p:sp>
        <p:grpSp>
          <p:nvGrpSpPr>
            <p:cNvPr id="22" name="Group 21">
              <a:extLst>
                <a:ext uri="{FF2B5EF4-FFF2-40B4-BE49-F238E27FC236}">
                  <a16:creationId xmlns:a16="http://schemas.microsoft.com/office/drawing/2014/main" id="{998649FB-F843-2AAF-4214-349FDD1B1623}"/>
                </a:ext>
              </a:extLst>
            </p:cNvPr>
            <p:cNvGrpSpPr/>
            <p:nvPr/>
          </p:nvGrpSpPr>
          <p:grpSpPr>
            <a:xfrm>
              <a:off x="5466141" y="2000868"/>
              <a:ext cx="914400" cy="914400"/>
              <a:chOff x="5504463" y="1876666"/>
              <a:chExt cx="914400" cy="914400"/>
            </a:xfrm>
          </p:grpSpPr>
          <p:sp>
            <p:nvSpPr>
              <p:cNvPr id="39" name="Google Shape;563;p26">
                <a:extLst>
                  <a:ext uri="{FF2B5EF4-FFF2-40B4-BE49-F238E27FC236}">
                    <a16:creationId xmlns:a16="http://schemas.microsoft.com/office/drawing/2014/main" id="{45CF2A2E-5501-55D9-5AC8-EBF83745C234}"/>
                  </a:ext>
                </a:extLst>
              </p:cNvPr>
              <p:cNvSpPr/>
              <p:nvPr/>
            </p:nvSpPr>
            <p:spPr>
              <a:xfrm>
                <a:off x="5504463" y="1876666"/>
                <a:ext cx="914400" cy="914400"/>
              </a:xfrm>
              <a:prstGeom prst="ellipse">
                <a:avLst/>
              </a:prstGeom>
              <a:solidFill>
                <a:srgbClr val="B5D4E8"/>
              </a:solidFill>
              <a:ln w="19050" cap="flat" cmpd="sng">
                <a:solidFill>
                  <a:schemeClr val="tx1"/>
                </a:solidFill>
                <a:prstDash val="solid"/>
                <a:miter lim="11906"/>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pic>
            <p:nvPicPr>
              <p:cNvPr id="40" name="Graphic 39" descr="Processor with solid fill">
                <a:extLst>
                  <a:ext uri="{FF2B5EF4-FFF2-40B4-BE49-F238E27FC236}">
                    <a16:creationId xmlns:a16="http://schemas.microsoft.com/office/drawing/2014/main" id="{E51E7C8F-06D3-016C-C74E-561C61CA16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43136" y="2015339"/>
                <a:ext cx="637054" cy="637054"/>
              </a:xfrm>
              <a:prstGeom prst="rect">
                <a:avLst/>
              </a:prstGeom>
            </p:spPr>
          </p:pic>
        </p:grpSp>
        <p:sp>
          <p:nvSpPr>
            <p:cNvPr id="28" name="Google Shape;567;p26">
              <a:extLst>
                <a:ext uri="{FF2B5EF4-FFF2-40B4-BE49-F238E27FC236}">
                  <a16:creationId xmlns:a16="http://schemas.microsoft.com/office/drawing/2014/main" id="{7649A58D-D861-52A5-F5A1-2EE6E41302F8}"/>
                </a:ext>
              </a:extLst>
            </p:cNvPr>
            <p:cNvSpPr txBox="1"/>
            <p:nvPr/>
          </p:nvSpPr>
          <p:spPr>
            <a:xfrm>
              <a:off x="5222073" y="3412723"/>
              <a:ext cx="1402536" cy="1277712"/>
            </a:xfrm>
            <a:prstGeom prst="rect">
              <a:avLst/>
            </a:prstGeom>
            <a:noFill/>
            <a:ln w="28575">
              <a:noFill/>
            </a:ln>
          </p:spPr>
          <p:txBody>
            <a:bodyPr spcFirstLastPara="1" wrap="square" lIns="91425" tIns="91425" rIns="91425" bIns="91425" anchor="t" anchorCtr="0">
              <a:noAutofit/>
            </a:bodyPr>
            <a:lstStyle/>
            <a:p>
              <a:pPr algn="ctr">
                <a:spcBef>
                  <a:spcPts val="200"/>
                </a:spcBef>
                <a:spcAft>
                  <a:spcPts val="200"/>
                </a:spcAft>
              </a:pPr>
              <a:r>
                <a:rPr lang="en-US" sz="1200">
                  <a:latin typeface="Quattrocento Sans" panose="020B0502050000020003" pitchFamily="34" charset="0"/>
                  <a:ea typeface="Roboto"/>
                  <a:cs typeface="Roboto"/>
                  <a:sym typeface="Roboto"/>
                </a:rPr>
                <a:t>Manual labelling</a:t>
              </a:r>
            </a:p>
            <a:p>
              <a:pPr algn="ctr">
                <a:spcBef>
                  <a:spcPts val="200"/>
                </a:spcBef>
                <a:spcAft>
                  <a:spcPts val="200"/>
                </a:spcAft>
              </a:pPr>
              <a:r>
                <a:rPr lang="en-US" sz="1200">
                  <a:latin typeface="Quattrocento Sans" panose="020B0502050000020003" pitchFamily="34" charset="0"/>
                  <a:ea typeface="Roboto"/>
                  <a:cs typeface="Roboto"/>
                  <a:sym typeface="Roboto"/>
                </a:rPr>
                <a:t>Categorization</a:t>
              </a:r>
            </a:p>
            <a:p>
              <a:pPr algn="ctr">
                <a:spcBef>
                  <a:spcPts val="200"/>
                </a:spcBef>
                <a:spcAft>
                  <a:spcPts val="200"/>
                </a:spcAft>
              </a:pPr>
              <a:r>
                <a:rPr lang="en-US" sz="1200">
                  <a:latin typeface="Quattrocento Sans" panose="020B0502050000020003" pitchFamily="34" charset="0"/>
                  <a:ea typeface="Roboto"/>
                  <a:cs typeface="Roboto"/>
                  <a:sym typeface="Roboto"/>
                </a:rPr>
                <a:t>Spam Identification</a:t>
              </a:r>
            </a:p>
          </p:txBody>
        </p:sp>
      </p:grpSp>
      <p:grpSp>
        <p:nvGrpSpPr>
          <p:cNvPr id="56" name="Group 55">
            <a:extLst>
              <a:ext uri="{FF2B5EF4-FFF2-40B4-BE49-F238E27FC236}">
                <a16:creationId xmlns:a16="http://schemas.microsoft.com/office/drawing/2014/main" id="{FD67D27C-FEC6-A4D9-2E82-758E25CF6BCB}"/>
              </a:ext>
            </a:extLst>
          </p:cNvPr>
          <p:cNvGrpSpPr/>
          <p:nvPr/>
        </p:nvGrpSpPr>
        <p:grpSpPr>
          <a:xfrm>
            <a:off x="7257898" y="1982568"/>
            <a:ext cx="1595619" cy="2856264"/>
            <a:chOff x="7256622" y="2000868"/>
            <a:chExt cx="1595619" cy="2856264"/>
          </a:xfrm>
        </p:grpSpPr>
        <p:sp>
          <p:nvSpPr>
            <p:cNvPr id="7" name="Rectangle 6">
              <a:extLst>
                <a:ext uri="{FF2B5EF4-FFF2-40B4-BE49-F238E27FC236}">
                  <a16:creationId xmlns:a16="http://schemas.microsoft.com/office/drawing/2014/main" id="{8939ACF4-355C-C29F-E0E9-F35F9F02F386}"/>
                </a:ext>
              </a:extLst>
            </p:cNvPr>
            <p:cNvSpPr/>
            <p:nvPr/>
          </p:nvSpPr>
          <p:spPr>
            <a:xfrm>
              <a:off x="7265027" y="3118876"/>
              <a:ext cx="157880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Quattrocento Sans" panose="020B0502050000020003" pitchFamily="34" charset="0"/>
              </a:endParaRPr>
            </a:p>
          </p:txBody>
        </p:sp>
        <p:sp>
          <p:nvSpPr>
            <p:cNvPr id="10" name="Google Shape;562;p26">
              <a:extLst>
                <a:ext uri="{FF2B5EF4-FFF2-40B4-BE49-F238E27FC236}">
                  <a16:creationId xmlns:a16="http://schemas.microsoft.com/office/drawing/2014/main" id="{FAB09237-CC8A-3A3D-1334-3B4819F7CED9}"/>
                </a:ext>
              </a:extLst>
            </p:cNvPr>
            <p:cNvSpPr/>
            <p:nvPr/>
          </p:nvSpPr>
          <p:spPr>
            <a:xfrm>
              <a:off x="7256689" y="2472586"/>
              <a:ext cx="1595484" cy="2384546"/>
            </a:xfrm>
            <a:prstGeom prst="roundRect">
              <a:avLst/>
            </a:prstGeom>
            <a:solidFill>
              <a:srgbClr val="4682B4"/>
            </a:solidFill>
            <a:ln w="19050">
              <a:solidFill>
                <a:schemeClr val="tx1"/>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sp>
          <p:nvSpPr>
            <p:cNvPr id="17" name="Google Shape;568;p26">
              <a:extLst>
                <a:ext uri="{FF2B5EF4-FFF2-40B4-BE49-F238E27FC236}">
                  <a16:creationId xmlns:a16="http://schemas.microsoft.com/office/drawing/2014/main" id="{4F6CD77D-2375-2BA3-4B6F-20FE7E3F4F58}"/>
                </a:ext>
              </a:extLst>
            </p:cNvPr>
            <p:cNvSpPr txBox="1"/>
            <p:nvPr/>
          </p:nvSpPr>
          <p:spPr>
            <a:xfrm>
              <a:off x="7256622" y="2959826"/>
              <a:ext cx="1595619" cy="467744"/>
            </a:xfrm>
            <a:prstGeom prst="rect">
              <a:avLst/>
            </a:prstGeom>
            <a:noFill/>
            <a:ln w="28575">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Quattrocento Sans" panose="020B0502050000020003" pitchFamily="34" charset="0"/>
                  <a:ea typeface="Fira Sans Extra Condensed Medium"/>
                  <a:cs typeface="Fira Sans Extra Condensed Medium"/>
                  <a:sym typeface="Fira Sans Extra Condensed Medium"/>
                </a:rPr>
                <a:t>MODELING</a:t>
              </a:r>
            </a:p>
          </p:txBody>
        </p:sp>
        <p:grpSp>
          <p:nvGrpSpPr>
            <p:cNvPr id="26" name="Group 25">
              <a:extLst>
                <a:ext uri="{FF2B5EF4-FFF2-40B4-BE49-F238E27FC236}">
                  <a16:creationId xmlns:a16="http://schemas.microsoft.com/office/drawing/2014/main" id="{2B2D8648-CC57-FEAA-D444-D49154986077}"/>
                </a:ext>
              </a:extLst>
            </p:cNvPr>
            <p:cNvGrpSpPr/>
            <p:nvPr/>
          </p:nvGrpSpPr>
          <p:grpSpPr>
            <a:xfrm>
              <a:off x="7597231" y="2000868"/>
              <a:ext cx="914400" cy="914400"/>
              <a:chOff x="7635555" y="1855839"/>
              <a:chExt cx="914400" cy="914400"/>
            </a:xfrm>
          </p:grpSpPr>
          <p:sp>
            <p:nvSpPr>
              <p:cNvPr id="31" name="Google Shape;563;p26">
                <a:extLst>
                  <a:ext uri="{FF2B5EF4-FFF2-40B4-BE49-F238E27FC236}">
                    <a16:creationId xmlns:a16="http://schemas.microsoft.com/office/drawing/2014/main" id="{EF134FDD-0CC4-8DE7-BF7C-C32A18ADA7C7}"/>
                  </a:ext>
                </a:extLst>
              </p:cNvPr>
              <p:cNvSpPr/>
              <p:nvPr/>
            </p:nvSpPr>
            <p:spPr>
              <a:xfrm>
                <a:off x="7635555" y="1855839"/>
                <a:ext cx="914400" cy="914400"/>
              </a:xfrm>
              <a:prstGeom prst="ellipse">
                <a:avLst/>
              </a:prstGeom>
              <a:solidFill>
                <a:srgbClr val="4682B4"/>
              </a:solidFill>
              <a:ln w="19050" cap="flat" cmpd="sng">
                <a:solidFill>
                  <a:schemeClr val="tx1"/>
                </a:solidFill>
                <a:prstDash val="solid"/>
                <a:miter lim="11906"/>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endParaRPr kern="0">
                  <a:latin typeface="Quattrocento Sans" panose="020B0502050000020003" pitchFamily="34" charset="0"/>
                </a:endParaRPr>
              </a:p>
            </p:txBody>
          </p:sp>
          <p:pic>
            <p:nvPicPr>
              <p:cNvPr id="32" name="Graphic 31" descr="Test Dummy with solid fill">
                <a:extLst>
                  <a:ext uri="{FF2B5EF4-FFF2-40B4-BE49-F238E27FC236}">
                    <a16:creationId xmlns:a16="http://schemas.microsoft.com/office/drawing/2014/main" id="{57C1E1AA-4632-D8D0-36D8-3D6FEE46B9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03244" y="2023528"/>
                <a:ext cx="579022" cy="579022"/>
              </a:xfrm>
              <a:prstGeom prst="rect">
                <a:avLst/>
              </a:prstGeom>
            </p:spPr>
          </p:pic>
        </p:grpSp>
        <p:sp>
          <p:nvSpPr>
            <p:cNvPr id="29" name="Google Shape;567;p26">
              <a:extLst>
                <a:ext uri="{FF2B5EF4-FFF2-40B4-BE49-F238E27FC236}">
                  <a16:creationId xmlns:a16="http://schemas.microsoft.com/office/drawing/2014/main" id="{83FCE663-299D-09E8-F272-B4B226A660A5}"/>
                </a:ext>
              </a:extLst>
            </p:cNvPr>
            <p:cNvSpPr txBox="1"/>
            <p:nvPr/>
          </p:nvSpPr>
          <p:spPr>
            <a:xfrm>
              <a:off x="7353163" y="3412723"/>
              <a:ext cx="1402536" cy="1277712"/>
            </a:xfrm>
            <a:prstGeom prst="rect">
              <a:avLst/>
            </a:prstGeom>
            <a:noFill/>
            <a:ln w="28575">
              <a:noFill/>
            </a:ln>
          </p:spPr>
          <p:txBody>
            <a:bodyPr spcFirstLastPara="1" wrap="square" lIns="91425" tIns="91425" rIns="91425" bIns="91425" anchor="t" anchorCtr="0">
              <a:noAutofit/>
            </a:bodyPr>
            <a:lstStyle/>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Naïve Bayes</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Random Forest</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SVM</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Neural Network</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Logit Regression</a:t>
              </a:r>
            </a:p>
          </p:txBody>
        </p:sp>
      </p:grpSp>
      <p:grpSp>
        <p:nvGrpSpPr>
          <p:cNvPr id="57" name="Group 56">
            <a:extLst>
              <a:ext uri="{FF2B5EF4-FFF2-40B4-BE49-F238E27FC236}">
                <a16:creationId xmlns:a16="http://schemas.microsoft.com/office/drawing/2014/main" id="{CEC03903-7041-E36F-7447-04974F455DCC}"/>
              </a:ext>
            </a:extLst>
          </p:cNvPr>
          <p:cNvGrpSpPr/>
          <p:nvPr/>
        </p:nvGrpSpPr>
        <p:grpSpPr>
          <a:xfrm>
            <a:off x="9383901" y="1982568"/>
            <a:ext cx="1595620" cy="2856264"/>
            <a:chOff x="9383901" y="2000868"/>
            <a:chExt cx="1595620" cy="2856264"/>
          </a:xfrm>
        </p:grpSpPr>
        <p:sp>
          <p:nvSpPr>
            <p:cNvPr id="8" name="Rectangle 7">
              <a:extLst>
                <a:ext uri="{FF2B5EF4-FFF2-40B4-BE49-F238E27FC236}">
                  <a16:creationId xmlns:a16="http://schemas.microsoft.com/office/drawing/2014/main" id="{9865EA27-5524-5646-D085-EA92D441E242}"/>
                </a:ext>
              </a:extLst>
            </p:cNvPr>
            <p:cNvSpPr/>
            <p:nvPr/>
          </p:nvSpPr>
          <p:spPr>
            <a:xfrm>
              <a:off x="9392307" y="3118876"/>
              <a:ext cx="157880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Quattrocento Sans" panose="020B0502050000020003" pitchFamily="34" charset="0"/>
              </a:endParaRPr>
            </a:p>
          </p:txBody>
        </p:sp>
        <p:sp>
          <p:nvSpPr>
            <p:cNvPr id="19" name="Google Shape;562;p26">
              <a:extLst>
                <a:ext uri="{FF2B5EF4-FFF2-40B4-BE49-F238E27FC236}">
                  <a16:creationId xmlns:a16="http://schemas.microsoft.com/office/drawing/2014/main" id="{892209F9-E147-FEA7-B3E9-DE88A8BB96E7}"/>
                </a:ext>
              </a:extLst>
            </p:cNvPr>
            <p:cNvSpPr/>
            <p:nvPr/>
          </p:nvSpPr>
          <p:spPr>
            <a:xfrm>
              <a:off x="9383969" y="2472586"/>
              <a:ext cx="1595484" cy="2384546"/>
            </a:xfrm>
            <a:prstGeom prst="roundRect">
              <a:avLst/>
            </a:prstGeom>
            <a:solidFill>
              <a:srgbClr val="2B6A9F"/>
            </a:solidFill>
            <a:ln w="19050">
              <a:solidFill>
                <a:schemeClr val="tx1"/>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endParaRPr>
                <a:latin typeface="Quattrocento Sans" panose="020B0502050000020003" pitchFamily="34" charset="0"/>
              </a:endParaRPr>
            </a:p>
          </p:txBody>
        </p:sp>
        <p:sp>
          <p:nvSpPr>
            <p:cNvPr id="20" name="Google Shape;568;p26">
              <a:extLst>
                <a:ext uri="{FF2B5EF4-FFF2-40B4-BE49-F238E27FC236}">
                  <a16:creationId xmlns:a16="http://schemas.microsoft.com/office/drawing/2014/main" id="{EF03D696-4A68-A87E-46BA-8D82D7E6F413}"/>
                </a:ext>
              </a:extLst>
            </p:cNvPr>
            <p:cNvSpPr txBox="1"/>
            <p:nvPr/>
          </p:nvSpPr>
          <p:spPr>
            <a:xfrm>
              <a:off x="9383901" y="2959826"/>
              <a:ext cx="1595620" cy="467744"/>
            </a:xfrm>
            <a:prstGeom prst="rect">
              <a:avLst/>
            </a:prstGeom>
            <a:noFill/>
            <a:ln w="57150">
              <a:noFill/>
            </a:ln>
          </p:spPr>
          <p:txBody>
            <a:bodyPr spcFirstLastPara="1" wrap="square" lIns="91425" tIns="91425" rIns="91425" bIns="91425" anchor="t" anchorCtr="0">
              <a:noAutofit/>
            </a:bodyPr>
            <a:lstStyle/>
            <a:p>
              <a:pPr algn="ctr"/>
              <a:r>
                <a:rPr lang="en-US" sz="1600" b="1">
                  <a:solidFill>
                    <a:schemeClr val="bg1"/>
                  </a:solidFill>
                  <a:latin typeface="Quattrocento Sans" panose="020B0502050000020003" pitchFamily="34" charset="0"/>
                  <a:ea typeface="Fira Sans Extra Condensed Medium"/>
                  <a:cs typeface="Fira Sans Extra Condensed Medium"/>
                  <a:sym typeface="Fira Sans Extra Condensed Medium"/>
                </a:rPr>
                <a:t>EVALUATION</a:t>
              </a:r>
            </a:p>
          </p:txBody>
        </p:sp>
        <p:grpSp>
          <p:nvGrpSpPr>
            <p:cNvPr id="21" name="Group 20">
              <a:extLst>
                <a:ext uri="{FF2B5EF4-FFF2-40B4-BE49-F238E27FC236}">
                  <a16:creationId xmlns:a16="http://schemas.microsoft.com/office/drawing/2014/main" id="{F8A78770-BA8B-614C-A062-DB2D7A397E5C}"/>
                </a:ext>
              </a:extLst>
            </p:cNvPr>
            <p:cNvGrpSpPr/>
            <p:nvPr/>
          </p:nvGrpSpPr>
          <p:grpSpPr>
            <a:xfrm>
              <a:off x="9724511" y="2000868"/>
              <a:ext cx="914400" cy="914400"/>
              <a:chOff x="9766644" y="1876667"/>
              <a:chExt cx="914400" cy="914400"/>
            </a:xfrm>
            <a:solidFill>
              <a:srgbClr val="0C695E"/>
            </a:solidFill>
          </p:grpSpPr>
          <p:sp>
            <p:nvSpPr>
              <p:cNvPr id="41" name="Google Shape;563;p26">
                <a:extLst>
                  <a:ext uri="{FF2B5EF4-FFF2-40B4-BE49-F238E27FC236}">
                    <a16:creationId xmlns:a16="http://schemas.microsoft.com/office/drawing/2014/main" id="{7AB1FB38-0D1D-692C-9FE4-7418922E40AB}"/>
                  </a:ext>
                </a:extLst>
              </p:cNvPr>
              <p:cNvSpPr/>
              <p:nvPr/>
            </p:nvSpPr>
            <p:spPr>
              <a:xfrm>
                <a:off x="9766644" y="1876667"/>
                <a:ext cx="914400" cy="914400"/>
              </a:xfrm>
              <a:prstGeom prst="ellipse">
                <a:avLst/>
              </a:prstGeom>
              <a:solidFill>
                <a:srgbClr val="2B6A9F"/>
              </a:solidFill>
              <a:ln w="19050" cap="flat" cmpd="sng">
                <a:solidFill>
                  <a:schemeClr val="tx1"/>
                </a:solidFill>
                <a:prstDash val="solid"/>
                <a:miter lim="11906"/>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endParaRPr>
                  <a:latin typeface="Quattrocento Sans" panose="020B0502050000020003" pitchFamily="34" charset="0"/>
                </a:endParaRPr>
              </a:p>
            </p:txBody>
          </p:sp>
          <p:pic>
            <p:nvPicPr>
              <p:cNvPr id="42" name="Graphic 41" descr="Diamond with solid fill">
                <a:extLst>
                  <a:ext uri="{FF2B5EF4-FFF2-40B4-BE49-F238E27FC236}">
                    <a16:creationId xmlns:a16="http://schemas.microsoft.com/office/drawing/2014/main" id="{75F93ADD-6875-6F79-4CD7-27876C367F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16590" y="2026613"/>
                <a:ext cx="614508" cy="614508"/>
              </a:xfrm>
              <a:prstGeom prst="rect">
                <a:avLst/>
              </a:prstGeom>
            </p:spPr>
          </p:pic>
        </p:grpSp>
        <p:sp>
          <p:nvSpPr>
            <p:cNvPr id="30" name="Google Shape;567;p26">
              <a:extLst>
                <a:ext uri="{FF2B5EF4-FFF2-40B4-BE49-F238E27FC236}">
                  <a16:creationId xmlns:a16="http://schemas.microsoft.com/office/drawing/2014/main" id="{3BD1FC8E-7017-81FD-08A2-93F9820A7218}"/>
                </a:ext>
              </a:extLst>
            </p:cNvPr>
            <p:cNvSpPr txBox="1"/>
            <p:nvPr/>
          </p:nvSpPr>
          <p:spPr>
            <a:xfrm>
              <a:off x="9480443" y="3412723"/>
              <a:ext cx="1402536" cy="1277712"/>
            </a:xfrm>
            <a:prstGeom prst="rect">
              <a:avLst/>
            </a:prstGeom>
            <a:noFill/>
            <a:ln w="28575">
              <a:noFill/>
            </a:ln>
          </p:spPr>
          <p:txBody>
            <a:bodyPr spcFirstLastPara="1" wrap="square" lIns="91425" tIns="91425" rIns="91425" bIns="91425" anchor="t" anchorCtr="0">
              <a:noAutofit/>
            </a:bodyPr>
            <a:lstStyle/>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Precision</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Accuracy</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Test Dataset </a:t>
              </a:r>
            </a:p>
            <a:p>
              <a:pPr algn="ctr">
                <a:spcBef>
                  <a:spcPts val="200"/>
                </a:spcBef>
                <a:spcAft>
                  <a:spcPts val="200"/>
                </a:spcAft>
              </a:pPr>
              <a:endParaRPr lang="en-US" sz="1200">
                <a:solidFill>
                  <a:schemeClr val="bg1"/>
                </a:solidFill>
                <a:latin typeface="Quattrocento Sans" panose="020B0502050000020003" pitchFamily="34" charset="0"/>
                <a:ea typeface="Roboto"/>
                <a:cs typeface="Roboto"/>
                <a:sym typeface="Roboto"/>
              </a:endParaRPr>
            </a:p>
          </p:txBody>
        </p:sp>
      </p:grpSp>
    </p:spTree>
    <p:extLst>
      <p:ext uri="{BB962C8B-B14F-4D97-AF65-F5344CB8AC3E}">
        <p14:creationId xmlns:p14="http://schemas.microsoft.com/office/powerpoint/2010/main" val="112852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Data </a:t>
            </a:r>
            <a:r>
              <a:rPr lang="en-US" sz="4000" b="1">
                <a:solidFill>
                  <a:srgbClr val="083D65"/>
                </a:solidFill>
                <a:latin typeface="Quattrocento Sans"/>
                <a:ea typeface="Quattrocento Sans"/>
                <a:cs typeface="Quattrocento Sans"/>
                <a:sym typeface="Quattrocento Sans"/>
              </a:rPr>
              <a:t>Preparation</a:t>
            </a:r>
            <a:endParaRPr/>
          </a:p>
        </p:txBody>
      </p:sp>
      <p:grpSp>
        <p:nvGrpSpPr>
          <p:cNvPr id="61" name="Group 60">
            <a:extLst>
              <a:ext uri="{FF2B5EF4-FFF2-40B4-BE49-F238E27FC236}">
                <a16:creationId xmlns:a16="http://schemas.microsoft.com/office/drawing/2014/main" id="{EB43307E-33C0-014F-19C3-C7EDBFE14363}"/>
              </a:ext>
            </a:extLst>
          </p:cNvPr>
          <p:cNvGrpSpPr/>
          <p:nvPr/>
        </p:nvGrpSpPr>
        <p:grpSpPr>
          <a:xfrm>
            <a:off x="1093391" y="1388916"/>
            <a:ext cx="10005217" cy="4898006"/>
            <a:chOff x="1145256" y="1563845"/>
            <a:chExt cx="10005217" cy="4898006"/>
          </a:xfrm>
        </p:grpSpPr>
        <p:sp>
          <p:nvSpPr>
            <p:cNvPr id="5" name="TextBox 4">
              <a:extLst>
                <a:ext uri="{FF2B5EF4-FFF2-40B4-BE49-F238E27FC236}">
                  <a16:creationId xmlns:a16="http://schemas.microsoft.com/office/drawing/2014/main" id="{5A30FCD2-1BC7-69DE-BA14-E97CE769BF0C}"/>
                </a:ext>
              </a:extLst>
            </p:cNvPr>
            <p:cNvSpPr txBox="1"/>
            <p:nvPr/>
          </p:nvSpPr>
          <p:spPr>
            <a:xfrm>
              <a:off x="1145256" y="1672286"/>
              <a:ext cx="1085793" cy="400110"/>
            </a:xfrm>
            <a:prstGeom prst="rect">
              <a:avLst/>
            </a:prstGeom>
            <a:noFill/>
          </p:spPr>
          <p:txBody>
            <a:bodyPr wrap="square" rtlCol="0">
              <a:spAutoFit/>
            </a:bodyPr>
            <a:lstStyle/>
            <a:p>
              <a:pPr marL="0" marR="0" lvl="0" indent="0" algn="r" defTabSz="1219170" rtl="0" eaLnBrk="1" fontAlgn="base" latinLnBrk="0" hangingPunct="1">
                <a:lnSpc>
                  <a:spcPct val="100000"/>
                </a:lnSpc>
                <a:spcBef>
                  <a:spcPts val="597"/>
                </a:spcBef>
                <a:spcAft>
                  <a:spcPct val="0"/>
                </a:spcAft>
                <a:buClrTx/>
                <a:buSzTx/>
                <a:buFontTx/>
                <a:buNone/>
                <a:tabLst/>
                <a:defRPr/>
              </a:pPr>
              <a:r>
                <a:rPr kumimoji="0" lang="en-US" sz="2000" b="1" i="0" u="none" strike="noStrike" kern="1200" cap="small"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START</a:t>
              </a:r>
            </a:p>
          </p:txBody>
        </p:sp>
        <p:sp>
          <p:nvSpPr>
            <p:cNvPr id="6" name="U-Turn Arrow 141">
              <a:extLst>
                <a:ext uri="{FF2B5EF4-FFF2-40B4-BE49-F238E27FC236}">
                  <a16:creationId xmlns:a16="http://schemas.microsoft.com/office/drawing/2014/main" id="{0DABFE6D-9C07-D72E-BE98-9596CBF63549}"/>
                </a:ext>
              </a:extLst>
            </p:cNvPr>
            <p:cNvSpPr/>
            <p:nvPr/>
          </p:nvSpPr>
          <p:spPr>
            <a:xfrm rot="5400000">
              <a:off x="5330321" y="-1003929"/>
              <a:ext cx="1790309" cy="7520991"/>
            </a:xfrm>
            <a:prstGeom prst="uturnArrow">
              <a:avLst>
                <a:gd name="adj1" fmla="val 6432"/>
                <a:gd name="adj2" fmla="val 3575"/>
                <a:gd name="adj3" fmla="val 948"/>
                <a:gd name="adj4" fmla="val 49821"/>
                <a:gd name="adj5" fmla="val 87010"/>
              </a:avLst>
            </a:prstGeom>
            <a:solidFill>
              <a:srgbClr val="00ABAB"/>
            </a:solidFill>
            <a:ln w="12700" cap="flat" cmpd="sng" algn="ctr">
              <a:no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045" b="1" i="0" u="none" strike="noStrike" kern="0" cap="none" spc="0" normalizeH="0" baseline="0" noProof="0">
                <a:ln>
                  <a:noFill/>
                </a:ln>
                <a:solidFill>
                  <a:srgbClr val="002776"/>
                </a:solidFill>
                <a:effectLst/>
                <a:uLnTx/>
                <a:uFillTx/>
                <a:latin typeface="Quattrocento Sans" panose="020B0502050000020003" pitchFamily="34" charset="0"/>
                <a:ea typeface="Open Sans" panose="020B0606030504020204" pitchFamily="34" charset="0"/>
                <a:cs typeface="Open Sans" panose="020B0606030504020204" pitchFamily="34" charset="0"/>
              </a:endParaRPr>
            </a:p>
          </p:txBody>
        </p:sp>
        <p:sp>
          <p:nvSpPr>
            <p:cNvPr id="10" name="Oval 9">
              <a:extLst>
                <a:ext uri="{FF2B5EF4-FFF2-40B4-BE49-F238E27FC236}">
                  <a16:creationId xmlns:a16="http://schemas.microsoft.com/office/drawing/2014/main" id="{8408AED8-7807-6BAE-D347-DD158F9FFB21}"/>
                </a:ext>
              </a:extLst>
            </p:cNvPr>
            <p:cNvSpPr>
              <a:spLocks noChangeAspect="1"/>
            </p:cNvSpPr>
            <p:nvPr/>
          </p:nvSpPr>
          <p:spPr>
            <a:xfrm>
              <a:off x="5316940" y="1657971"/>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1</a:t>
              </a:r>
            </a:p>
          </p:txBody>
        </p:sp>
        <p:sp>
          <p:nvSpPr>
            <p:cNvPr id="11" name="TextBox 10">
              <a:extLst>
                <a:ext uri="{FF2B5EF4-FFF2-40B4-BE49-F238E27FC236}">
                  <a16:creationId xmlns:a16="http://schemas.microsoft.com/office/drawing/2014/main" id="{83EBE1D9-EEB9-1AAC-8648-62DEC72C23E2}"/>
                </a:ext>
              </a:extLst>
            </p:cNvPr>
            <p:cNvSpPr txBox="1"/>
            <p:nvPr/>
          </p:nvSpPr>
          <p:spPr>
            <a:xfrm>
              <a:off x="7059694" y="2090544"/>
              <a:ext cx="1645920" cy="542649"/>
            </a:xfrm>
            <a:prstGeom prst="rect">
              <a:avLst/>
            </a:prstGeom>
            <a:noFill/>
          </p:spPr>
          <p:txBody>
            <a:bodyPr wrap="square" rtlCol="0">
              <a:spAutoFit/>
            </a:bodyPr>
            <a:lstStyle/>
            <a:p>
              <a:pPr marL="0" marR="0" lvl="0" indent="0" algn="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Separate listing text, and condition</a:t>
              </a:r>
            </a:p>
          </p:txBody>
        </p:sp>
        <p:sp>
          <p:nvSpPr>
            <p:cNvPr id="12" name="Oval 11">
              <a:extLst>
                <a:ext uri="{FF2B5EF4-FFF2-40B4-BE49-F238E27FC236}">
                  <a16:creationId xmlns:a16="http://schemas.microsoft.com/office/drawing/2014/main" id="{B2E3AA4F-B158-880B-3F51-A6E4B9155480}"/>
                </a:ext>
              </a:extLst>
            </p:cNvPr>
            <p:cNvSpPr>
              <a:spLocks noChangeAspect="1"/>
            </p:cNvSpPr>
            <p:nvPr/>
          </p:nvSpPr>
          <p:spPr>
            <a:xfrm>
              <a:off x="8423363" y="1657971"/>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2</a:t>
              </a:r>
            </a:p>
          </p:txBody>
        </p:sp>
        <p:sp>
          <p:nvSpPr>
            <p:cNvPr id="13" name="TextBox 12">
              <a:extLst>
                <a:ext uri="{FF2B5EF4-FFF2-40B4-BE49-F238E27FC236}">
                  <a16:creationId xmlns:a16="http://schemas.microsoft.com/office/drawing/2014/main" id="{7F99E204-9B1A-32F7-F8A5-7ABCE8F249AC}"/>
                </a:ext>
              </a:extLst>
            </p:cNvPr>
            <p:cNvSpPr txBox="1"/>
            <p:nvPr/>
          </p:nvSpPr>
          <p:spPr>
            <a:xfrm>
              <a:off x="7973664" y="2599081"/>
              <a:ext cx="1645920" cy="542649"/>
            </a:xfrm>
            <a:prstGeom prst="rect">
              <a:avLst/>
            </a:prstGeom>
            <a:noFill/>
          </p:spPr>
          <p:txBody>
            <a:bodyPr wrap="square" rtlCol="0">
              <a:spAutoFit/>
            </a:bodyPr>
            <a:lstStyle>
              <a:defPPr>
                <a:defRPr lang="en-US"/>
              </a:defPPr>
              <a:lvl1pPr>
                <a:spcBef>
                  <a:spcPts val="600"/>
                </a:spcBef>
                <a:defRPr sz="1200" b="0">
                  <a:latin typeface="+mj-lt"/>
                </a:defRPr>
              </a:lvl1pPr>
            </a:lstStyle>
            <a:p>
              <a:pPr marL="0" marR="0" lvl="0" indent="0" algn="r" defTabSz="1219170" rtl="0" eaLnBrk="1" fontAlgn="auto" latinLnBrk="0" hangingPunct="1">
                <a:lnSpc>
                  <a:spcPct val="106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Remove</a:t>
              </a:r>
              <a:b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b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embedded URLs</a:t>
              </a:r>
            </a:p>
          </p:txBody>
        </p:sp>
        <p:sp>
          <p:nvSpPr>
            <p:cNvPr id="14" name="Oval 13">
              <a:extLst>
                <a:ext uri="{FF2B5EF4-FFF2-40B4-BE49-F238E27FC236}">
                  <a16:creationId xmlns:a16="http://schemas.microsoft.com/office/drawing/2014/main" id="{E9F13DFD-1D8C-93DF-D2B3-8127443D6646}"/>
                </a:ext>
              </a:extLst>
            </p:cNvPr>
            <p:cNvSpPr>
              <a:spLocks noChangeAspect="1"/>
            </p:cNvSpPr>
            <p:nvPr/>
          </p:nvSpPr>
          <p:spPr>
            <a:xfrm>
              <a:off x="9655805" y="2478076"/>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3</a:t>
              </a:r>
            </a:p>
          </p:txBody>
        </p:sp>
        <p:sp>
          <p:nvSpPr>
            <p:cNvPr id="15" name="TextBox 14">
              <a:extLst>
                <a:ext uri="{FF2B5EF4-FFF2-40B4-BE49-F238E27FC236}">
                  <a16:creationId xmlns:a16="http://schemas.microsoft.com/office/drawing/2014/main" id="{9F8E1632-F84D-DCE1-8E8A-AF69A35E95C5}"/>
                </a:ext>
              </a:extLst>
            </p:cNvPr>
            <p:cNvSpPr txBox="1"/>
            <p:nvPr/>
          </p:nvSpPr>
          <p:spPr>
            <a:xfrm>
              <a:off x="8331521" y="3808036"/>
              <a:ext cx="1645920" cy="542649"/>
            </a:xfrm>
            <a:prstGeom prst="rect">
              <a:avLst/>
            </a:prstGeom>
            <a:noFill/>
          </p:spPr>
          <p:txBody>
            <a:bodyPr wrap="square" rtlCol="0">
              <a:spAutoFit/>
            </a:bodyPr>
            <a:lstStyle>
              <a:defPPr>
                <a:defRPr lang="en-US"/>
              </a:defPPr>
              <a:lvl1pPr>
                <a:spcBef>
                  <a:spcPts val="600"/>
                </a:spcBef>
                <a:defRPr sz="1200" b="0">
                  <a:latin typeface="+mj-lt"/>
                </a:defRPr>
              </a:lvl1p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Convert to</a:t>
              </a:r>
              <a:b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b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lowercase</a:t>
              </a:r>
            </a:p>
          </p:txBody>
        </p:sp>
        <p:sp>
          <p:nvSpPr>
            <p:cNvPr id="18" name="TextBox 17">
              <a:extLst>
                <a:ext uri="{FF2B5EF4-FFF2-40B4-BE49-F238E27FC236}">
                  <a16:creationId xmlns:a16="http://schemas.microsoft.com/office/drawing/2014/main" id="{18840D19-75F3-94B8-E748-E4D7FB4AE1E0}"/>
                </a:ext>
              </a:extLst>
            </p:cNvPr>
            <p:cNvSpPr txBox="1"/>
            <p:nvPr/>
          </p:nvSpPr>
          <p:spPr>
            <a:xfrm>
              <a:off x="6403584" y="3808036"/>
              <a:ext cx="1645920" cy="314253"/>
            </a:xfrm>
            <a:prstGeom prst="rect">
              <a:avLst/>
            </a:prstGeom>
            <a:noFill/>
          </p:spPr>
          <p:txBody>
            <a:bodyPr wrap="square" rtlCol="0">
              <a:spAutoFit/>
            </a:bodyPr>
            <a:lstStyle>
              <a:defPPr>
                <a:defRPr lang="en-US"/>
              </a:defPPr>
              <a:lvl1pPr>
                <a:spcBef>
                  <a:spcPts val="600"/>
                </a:spcBef>
                <a:defRPr sz="1200" b="0">
                  <a:latin typeface="+mj-lt"/>
                </a:defRPr>
              </a:lvl1pPr>
            </a:lstStyle>
            <a:p>
              <a:pPr marL="0" marR="0" lvl="0" indent="0" algn="ctr" defTabSz="1219170" rtl="0" eaLnBrk="1" fontAlgn="auto" latinLnBrk="0" hangingPunct="1">
                <a:lnSpc>
                  <a:spcPct val="106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Tokenize</a:t>
              </a:r>
            </a:p>
          </p:txBody>
        </p:sp>
        <p:sp>
          <p:nvSpPr>
            <p:cNvPr id="25" name="TextBox 24">
              <a:extLst>
                <a:ext uri="{FF2B5EF4-FFF2-40B4-BE49-F238E27FC236}">
                  <a16:creationId xmlns:a16="http://schemas.microsoft.com/office/drawing/2014/main" id="{134E3B7E-75B9-4A15-F949-001DF3CD64DC}"/>
                </a:ext>
              </a:extLst>
            </p:cNvPr>
            <p:cNvSpPr txBox="1"/>
            <p:nvPr/>
          </p:nvSpPr>
          <p:spPr>
            <a:xfrm>
              <a:off x="9654134" y="5158100"/>
              <a:ext cx="1496339" cy="707886"/>
            </a:xfrm>
            <a:prstGeom prst="rect">
              <a:avLst/>
            </a:prstGeom>
            <a:noFill/>
          </p:spPr>
          <p:txBody>
            <a:bodyPr wrap="square" rtlCol="0">
              <a:spAutoFit/>
            </a:bodyPr>
            <a:lstStyle/>
            <a:p>
              <a:pPr marL="0" marR="0" lvl="0" indent="0" algn="ctr" defTabSz="1219170" rtl="0" eaLnBrk="1" fontAlgn="base" latinLnBrk="0" hangingPunct="1">
                <a:lnSpc>
                  <a:spcPct val="100000"/>
                </a:lnSpc>
                <a:spcBef>
                  <a:spcPts val="597"/>
                </a:spcBef>
                <a:spcAft>
                  <a:spcPct val="0"/>
                </a:spcAft>
                <a:buClrTx/>
                <a:buSzTx/>
                <a:buFontTx/>
                <a:buNone/>
                <a:tabLst/>
                <a:defRPr/>
              </a:pPr>
              <a:r>
                <a:rPr kumimoji="0" lang="en-US" sz="2000" b="1" i="0" u="none" strike="noStrike" kern="1200" cap="small"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Ready for Modeling</a:t>
              </a:r>
            </a:p>
          </p:txBody>
        </p:sp>
        <p:sp>
          <p:nvSpPr>
            <p:cNvPr id="26" name="U-Turn Arrow 140">
              <a:extLst>
                <a:ext uri="{FF2B5EF4-FFF2-40B4-BE49-F238E27FC236}">
                  <a16:creationId xmlns:a16="http://schemas.microsoft.com/office/drawing/2014/main" id="{83707FE4-F764-1860-14A7-3D783ADDA08A}"/>
                </a:ext>
              </a:extLst>
            </p:cNvPr>
            <p:cNvSpPr/>
            <p:nvPr/>
          </p:nvSpPr>
          <p:spPr>
            <a:xfrm rot="16200000" flipH="1">
              <a:off x="4521078" y="797575"/>
              <a:ext cx="1983596" cy="7414086"/>
            </a:xfrm>
            <a:prstGeom prst="uturnArrow">
              <a:avLst>
                <a:gd name="adj1" fmla="val 6432"/>
                <a:gd name="adj2" fmla="val 3575"/>
                <a:gd name="adj3" fmla="val 948"/>
                <a:gd name="adj4" fmla="val 49821"/>
                <a:gd name="adj5" fmla="val 99372"/>
              </a:avLst>
            </a:prstGeom>
            <a:solidFill>
              <a:srgbClr val="00ABAB"/>
            </a:solidFill>
            <a:ln w="12700" cap="flat" cmpd="sng" algn="ctr">
              <a:no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045" b="1" i="0" u="none" strike="noStrike" kern="0" cap="none" spc="0" normalizeH="0" baseline="0" noProof="0">
                <a:ln>
                  <a:noFill/>
                </a:ln>
                <a:solidFill>
                  <a:srgbClr val="002776"/>
                </a:solidFill>
                <a:effectLst/>
                <a:uLnTx/>
                <a:uFillTx/>
                <a:latin typeface="Quattrocento Sans" panose="020B0502050000020003" pitchFamily="34" charset="0"/>
                <a:ea typeface="Open Sans" panose="020B0606030504020204" pitchFamily="34" charset="0"/>
                <a:cs typeface="Open Sans" panose="020B0606030504020204" pitchFamily="34" charset="0"/>
              </a:endParaRPr>
            </a:p>
          </p:txBody>
        </p:sp>
        <p:sp>
          <p:nvSpPr>
            <p:cNvPr id="29" name="Oval 28">
              <a:extLst>
                <a:ext uri="{FF2B5EF4-FFF2-40B4-BE49-F238E27FC236}">
                  <a16:creationId xmlns:a16="http://schemas.microsoft.com/office/drawing/2014/main" id="{6F332BA3-52F1-8D23-662A-5B4A997CD0C2}"/>
                </a:ext>
              </a:extLst>
            </p:cNvPr>
            <p:cNvSpPr>
              <a:spLocks noChangeAspect="1"/>
            </p:cNvSpPr>
            <p:nvPr/>
          </p:nvSpPr>
          <p:spPr>
            <a:xfrm>
              <a:off x="3080314" y="3375956"/>
              <a:ext cx="448464" cy="428740"/>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7</a:t>
              </a:r>
            </a:p>
          </p:txBody>
        </p:sp>
        <p:sp>
          <p:nvSpPr>
            <p:cNvPr id="30" name="Oval 29">
              <a:extLst>
                <a:ext uri="{FF2B5EF4-FFF2-40B4-BE49-F238E27FC236}">
                  <a16:creationId xmlns:a16="http://schemas.microsoft.com/office/drawing/2014/main" id="{72CCBF6B-D3B2-D0E6-0FCB-21D26A43893A}"/>
                </a:ext>
              </a:extLst>
            </p:cNvPr>
            <p:cNvSpPr>
              <a:spLocks noChangeAspect="1"/>
            </p:cNvSpPr>
            <p:nvPr/>
          </p:nvSpPr>
          <p:spPr>
            <a:xfrm>
              <a:off x="1688153" y="4611178"/>
              <a:ext cx="448464" cy="428740"/>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8</a:t>
              </a:r>
            </a:p>
          </p:txBody>
        </p:sp>
        <p:sp>
          <p:nvSpPr>
            <p:cNvPr id="31" name="Oval 30">
              <a:extLst>
                <a:ext uri="{FF2B5EF4-FFF2-40B4-BE49-F238E27FC236}">
                  <a16:creationId xmlns:a16="http://schemas.microsoft.com/office/drawing/2014/main" id="{81916D42-0C7B-BC00-7E4C-1546F6320BEF}"/>
                </a:ext>
              </a:extLst>
            </p:cNvPr>
            <p:cNvSpPr>
              <a:spLocks noChangeAspect="1"/>
            </p:cNvSpPr>
            <p:nvPr/>
          </p:nvSpPr>
          <p:spPr>
            <a:xfrm>
              <a:off x="4843109" y="5210347"/>
              <a:ext cx="448464" cy="428740"/>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9</a:t>
              </a:r>
            </a:p>
          </p:txBody>
        </p:sp>
        <p:sp>
          <p:nvSpPr>
            <p:cNvPr id="32" name="Oval 31">
              <a:extLst>
                <a:ext uri="{FF2B5EF4-FFF2-40B4-BE49-F238E27FC236}">
                  <a16:creationId xmlns:a16="http://schemas.microsoft.com/office/drawing/2014/main" id="{2790854F-E367-1E85-F2E6-4BB0E610552E}"/>
                </a:ext>
              </a:extLst>
            </p:cNvPr>
            <p:cNvSpPr>
              <a:spLocks noChangeAspect="1"/>
            </p:cNvSpPr>
            <p:nvPr/>
          </p:nvSpPr>
          <p:spPr>
            <a:xfrm>
              <a:off x="6556275" y="5186191"/>
              <a:ext cx="498997" cy="477052"/>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10</a:t>
              </a:r>
            </a:p>
          </p:txBody>
        </p:sp>
        <p:pic>
          <p:nvPicPr>
            <p:cNvPr id="34" name="Picture 2" descr="Fast flash good light speed icon - Strokeline">
              <a:extLst>
                <a:ext uri="{FF2B5EF4-FFF2-40B4-BE49-F238E27FC236}">
                  <a16:creationId xmlns:a16="http://schemas.microsoft.com/office/drawing/2014/main" id="{B071EE55-8C21-2E05-BB54-03B4863E5C4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65673" y="5081071"/>
              <a:ext cx="664618" cy="66461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Fast flash good light speed icon - Strokeline">
              <a:extLst>
                <a:ext uri="{FF2B5EF4-FFF2-40B4-BE49-F238E27FC236}">
                  <a16:creationId xmlns:a16="http://schemas.microsoft.com/office/drawing/2014/main" id="{53B79ECD-6577-6559-6311-4A9477E1C05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92314" y="3258017"/>
              <a:ext cx="664618" cy="66461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Fast flash good light speed icon - Strokeline">
              <a:extLst>
                <a:ext uri="{FF2B5EF4-FFF2-40B4-BE49-F238E27FC236}">
                  <a16:creationId xmlns:a16="http://schemas.microsoft.com/office/drawing/2014/main" id="{3E0084FD-C84F-3639-0158-F6DE4D1DEC6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8062" y="1563845"/>
              <a:ext cx="664618" cy="6646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Fast flash good light speed icon - Strokeline">
              <a:extLst>
                <a:ext uri="{FF2B5EF4-FFF2-40B4-BE49-F238E27FC236}">
                  <a16:creationId xmlns:a16="http://schemas.microsoft.com/office/drawing/2014/main" id="{9ED2664D-6740-ADED-2003-D8303A74381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5652" y="1566995"/>
              <a:ext cx="664618" cy="664618"/>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3636A672-E19B-1D91-3484-23DB55F12F01}"/>
                </a:ext>
              </a:extLst>
            </p:cNvPr>
            <p:cNvSpPr>
              <a:spLocks noChangeAspect="1"/>
            </p:cNvSpPr>
            <p:nvPr/>
          </p:nvSpPr>
          <p:spPr>
            <a:xfrm>
              <a:off x="2210518" y="1657971"/>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0</a:t>
              </a:r>
            </a:p>
          </p:txBody>
        </p:sp>
        <p:sp>
          <p:nvSpPr>
            <p:cNvPr id="41" name="TextBox 40">
              <a:extLst>
                <a:ext uri="{FF2B5EF4-FFF2-40B4-BE49-F238E27FC236}">
                  <a16:creationId xmlns:a16="http://schemas.microsoft.com/office/drawing/2014/main" id="{98D93AC7-9A8B-EF69-013C-B124C3F79468}"/>
                </a:ext>
              </a:extLst>
            </p:cNvPr>
            <p:cNvSpPr txBox="1"/>
            <p:nvPr/>
          </p:nvSpPr>
          <p:spPr>
            <a:xfrm>
              <a:off x="2195212" y="2111445"/>
              <a:ext cx="1645920" cy="542649"/>
            </a:xfrm>
            <a:prstGeom prst="rect">
              <a:avLst/>
            </a:prstGeom>
            <a:noFill/>
          </p:spPr>
          <p:txBody>
            <a:bodyPr wrap="square" rtlCol="0">
              <a:spAutoFit/>
            </a:bodyPr>
            <a:lstStyle/>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Extract listing link, title &amp; description</a:t>
              </a:r>
            </a:p>
          </p:txBody>
        </p:sp>
        <p:pic>
          <p:nvPicPr>
            <p:cNvPr id="24" name="Picture 23">
              <a:extLst>
                <a:ext uri="{FF2B5EF4-FFF2-40B4-BE49-F238E27FC236}">
                  <a16:creationId xmlns:a16="http://schemas.microsoft.com/office/drawing/2014/main" id="{6EE3812C-4E33-A358-E898-31E6386C06D2}"/>
                </a:ext>
              </a:extLst>
            </p:cNvPr>
            <p:cNvPicPr>
              <a:picLocks noChangeAspect="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094391" y="5183543"/>
              <a:ext cx="741319" cy="708715"/>
            </a:xfrm>
            <a:prstGeom prst="rect">
              <a:avLst/>
            </a:prstGeom>
          </p:spPr>
        </p:pic>
        <p:sp>
          <p:nvSpPr>
            <p:cNvPr id="43" name="TextBox 42">
              <a:extLst>
                <a:ext uri="{FF2B5EF4-FFF2-40B4-BE49-F238E27FC236}">
                  <a16:creationId xmlns:a16="http://schemas.microsoft.com/office/drawing/2014/main" id="{D9C778EB-19F4-91AF-A108-BDFE409F3F84}"/>
                </a:ext>
              </a:extLst>
            </p:cNvPr>
            <p:cNvSpPr txBox="1"/>
            <p:nvPr/>
          </p:nvSpPr>
          <p:spPr>
            <a:xfrm>
              <a:off x="2149121" y="4668421"/>
              <a:ext cx="1645920" cy="314253"/>
            </a:xfrm>
            <a:prstGeom prst="rect">
              <a:avLst/>
            </a:prstGeom>
            <a:noFill/>
          </p:spPr>
          <p:txBody>
            <a:bodyPr wrap="square" rtlCol="0">
              <a:spAutoFit/>
            </a:bodyPr>
            <a:lstStyle/>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Remove Digits</a:t>
              </a:r>
            </a:p>
          </p:txBody>
        </p:sp>
        <p:sp>
          <p:nvSpPr>
            <p:cNvPr id="44" name="TextBox 43">
              <a:extLst>
                <a:ext uri="{FF2B5EF4-FFF2-40B4-BE49-F238E27FC236}">
                  <a16:creationId xmlns:a16="http://schemas.microsoft.com/office/drawing/2014/main" id="{CAA305A4-23A3-43E8-32D2-36126A553B59}"/>
                </a:ext>
              </a:extLst>
            </p:cNvPr>
            <p:cNvSpPr txBox="1"/>
            <p:nvPr/>
          </p:nvSpPr>
          <p:spPr>
            <a:xfrm>
              <a:off x="2389668" y="3808036"/>
              <a:ext cx="1803964" cy="542649"/>
            </a:xfrm>
            <a:prstGeom prst="rect">
              <a:avLst/>
            </a:prstGeom>
            <a:noFill/>
          </p:spPr>
          <p:txBody>
            <a:bodyPr wrap="square" rtlCol="0">
              <a:spAutoFit/>
            </a:bodyPr>
            <a:lstStyle>
              <a:defPPr>
                <a:defRPr lang="en-US"/>
              </a:defPPr>
              <a:lvl1pPr>
                <a:spcBef>
                  <a:spcPts val="600"/>
                </a:spcBef>
                <a:defRPr sz="1200" b="0">
                  <a:latin typeface="+mj-lt"/>
                </a:defRPr>
              </a:lvl1pP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Remove stopwords &amp; punctuation</a:t>
              </a:r>
            </a:p>
          </p:txBody>
        </p:sp>
        <p:sp>
          <p:nvSpPr>
            <p:cNvPr id="45" name="TextBox 44">
              <a:extLst>
                <a:ext uri="{FF2B5EF4-FFF2-40B4-BE49-F238E27FC236}">
                  <a16:creationId xmlns:a16="http://schemas.microsoft.com/office/drawing/2014/main" id="{B610E5E7-DDFB-CDA1-02E6-5AB421DC5ABB}"/>
                </a:ext>
              </a:extLst>
            </p:cNvPr>
            <p:cNvSpPr txBox="1"/>
            <p:nvPr/>
          </p:nvSpPr>
          <p:spPr>
            <a:xfrm>
              <a:off x="4475648" y="3808036"/>
              <a:ext cx="1645920" cy="542649"/>
            </a:xfrm>
            <a:prstGeom prst="rect">
              <a:avLst/>
            </a:prstGeom>
            <a:noFill/>
          </p:spPr>
          <p:txBody>
            <a:bodyPr wrap="square" rtlCol="0">
              <a:spAutoFit/>
            </a:bodyPr>
            <a:lstStyle>
              <a:defPPr>
                <a:defRPr lang="en-US"/>
              </a:defPPr>
              <a:lvl1pPr>
                <a:spcBef>
                  <a:spcPts val="600"/>
                </a:spcBef>
                <a:defRPr sz="1200" b="0">
                  <a:latin typeface="+mj-lt"/>
                </a:defRPr>
              </a:lvl1p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Remove non-ASCII characters</a:t>
              </a:r>
            </a:p>
          </p:txBody>
        </p:sp>
        <p:sp>
          <p:nvSpPr>
            <p:cNvPr id="46" name="TextBox 45">
              <a:extLst>
                <a:ext uri="{FF2B5EF4-FFF2-40B4-BE49-F238E27FC236}">
                  <a16:creationId xmlns:a16="http://schemas.microsoft.com/office/drawing/2014/main" id="{336A203D-5467-367C-BF62-9DD92C75F6F5}"/>
                </a:ext>
              </a:extLst>
            </p:cNvPr>
            <p:cNvSpPr txBox="1"/>
            <p:nvPr/>
          </p:nvSpPr>
          <p:spPr>
            <a:xfrm>
              <a:off x="5982390" y="5690806"/>
              <a:ext cx="1645920" cy="542649"/>
            </a:xfrm>
            <a:prstGeom prst="rect">
              <a:avLst/>
            </a:prstGeom>
            <a:noFill/>
          </p:spPr>
          <p:txBody>
            <a:bodyPr wrap="square" rtlCol="0">
              <a:sp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Split into Train (80) and Test (20)</a:t>
              </a:r>
            </a:p>
          </p:txBody>
        </p:sp>
        <p:pic>
          <p:nvPicPr>
            <p:cNvPr id="50" name="Graphic 49" descr="No sign with solid fill">
              <a:extLst>
                <a:ext uri="{FF2B5EF4-FFF2-40B4-BE49-F238E27FC236}">
                  <a16:creationId xmlns:a16="http://schemas.microsoft.com/office/drawing/2014/main" id="{0B264E2F-6746-73E0-A460-032081BE0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0685" y="5150856"/>
              <a:ext cx="547722" cy="547722"/>
            </a:xfrm>
            <a:prstGeom prst="rect">
              <a:avLst/>
            </a:prstGeom>
          </p:spPr>
        </p:pic>
        <p:sp>
          <p:nvSpPr>
            <p:cNvPr id="51" name="Oval 50">
              <a:extLst>
                <a:ext uri="{FF2B5EF4-FFF2-40B4-BE49-F238E27FC236}">
                  <a16:creationId xmlns:a16="http://schemas.microsoft.com/office/drawing/2014/main" id="{C9C65E66-2E61-9FC6-4088-5F5C3C9EC19F}"/>
                </a:ext>
              </a:extLst>
            </p:cNvPr>
            <p:cNvSpPr>
              <a:spLocks noChangeAspect="1"/>
            </p:cNvSpPr>
            <p:nvPr/>
          </p:nvSpPr>
          <p:spPr>
            <a:xfrm>
              <a:off x="8319973" y="5186191"/>
              <a:ext cx="498997" cy="477052"/>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11</a:t>
              </a:r>
            </a:p>
          </p:txBody>
        </p:sp>
        <p:sp>
          <p:nvSpPr>
            <p:cNvPr id="52" name="TextBox 51">
              <a:extLst>
                <a:ext uri="{FF2B5EF4-FFF2-40B4-BE49-F238E27FC236}">
                  <a16:creationId xmlns:a16="http://schemas.microsoft.com/office/drawing/2014/main" id="{6FD3453E-FA60-D0A7-8679-6AA31E8171FF}"/>
                </a:ext>
              </a:extLst>
            </p:cNvPr>
            <p:cNvSpPr txBox="1"/>
            <p:nvPr/>
          </p:nvSpPr>
          <p:spPr>
            <a:xfrm>
              <a:off x="4443500" y="2144466"/>
              <a:ext cx="2289069" cy="542649"/>
            </a:xfrm>
            <a:prstGeom prst="rect">
              <a:avLst/>
            </a:prstGeom>
            <a:noFill/>
          </p:spPr>
          <p:txBody>
            <a:bodyPr wrap="square" rtlCol="0">
              <a:sp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Manual &amp; Code</a:t>
              </a:r>
              <a:b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b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Assisted Annotation</a:t>
              </a:r>
            </a:p>
          </p:txBody>
        </p:sp>
        <p:sp>
          <p:nvSpPr>
            <p:cNvPr id="53" name="TextBox 52">
              <a:extLst>
                <a:ext uri="{FF2B5EF4-FFF2-40B4-BE49-F238E27FC236}">
                  <a16:creationId xmlns:a16="http://schemas.microsoft.com/office/drawing/2014/main" id="{FD949E21-3A3B-6521-011C-C96ED324EC94}"/>
                </a:ext>
              </a:extLst>
            </p:cNvPr>
            <p:cNvSpPr txBox="1"/>
            <p:nvPr/>
          </p:nvSpPr>
          <p:spPr>
            <a:xfrm>
              <a:off x="2481586" y="5690806"/>
              <a:ext cx="1645920" cy="542649"/>
            </a:xfrm>
            <a:prstGeom prst="rect">
              <a:avLst/>
            </a:prstGeom>
            <a:noFill/>
          </p:spPr>
          <p:txBody>
            <a:bodyPr wrap="square" rtlCol="0">
              <a:sp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Lemmatization &amp; Stemming</a:t>
              </a:r>
            </a:p>
          </p:txBody>
        </p:sp>
        <p:sp>
          <p:nvSpPr>
            <p:cNvPr id="16" name="Oval 15">
              <a:extLst>
                <a:ext uri="{FF2B5EF4-FFF2-40B4-BE49-F238E27FC236}">
                  <a16:creationId xmlns:a16="http://schemas.microsoft.com/office/drawing/2014/main" id="{43955AE5-2BF2-0334-FEE2-730BFB7B11D1}"/>
                </a:ext>
              </a:extLst>
            </p:cNvPr>
            <p:cNvSpPr>
              <a:spLocks noChangeAspect="1"/>
            </p:cNvSpPr>
            <p:nvPr/>
          </p:nvSpPr>
          <p:spPr>
            <a:xfrm>
              <a:off x="8930249" y="3375956"/>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4</a:t>
              </a:r>
            </a:p>
          </p:txBody>
        </p:sp>
        <p:sp>
          <p:nvSpPr>
            <p:cNvPr id="54" name="Oval 53">
              <a:extLst>
                <a:ext uri="{FF2B5EF4-FFF2-40B4-BE49-F238E27FC236}">
                  <a16:creationId xmlns:a16="http://schemas.microsoft.com/office/drawing/2014/main" id="{F43C5C5E-051F-D4B3-7331-70C121809507}"/>
                </a:ext>
              </a:extLst>
            </p:cNvPr>
            <p:cNvSpPr>
              <a:spLocks noChangeAspect="1"/>
            </p:cNvSpPr>
            <p:nvPr/>
          </p:nvSpPr>
          <p:spPr>
            <a:xfrm>
              <a:off x="6980270" y="3375956"/>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5</a:t>
              </a:r>
            </a:p>
          </p:txBody>
        </p:sp>
        <p:sp>
          <p:nvSpPr>
            <p:cNvPr id="55" name="Oval 54">
              <a:extLst>
                <a:ext uri="{FF2B5EF4-FFF2-40B4-BE49-F238E27FC236}">
                  <a16:creationId xmlns:a16="http://schemas.microsoft.com/office/drawing/2014/main" id="{1C518792-B29E-BDAB-989F-304C9D659954}"/>
                </a:ext>
              </a:extLst>
            </p:cNvPr>
            <p:cNvSpPr>
              <a:spLocks noChangeAspect="1"/>
            </p:cNvSpPr>
            <p:nvPr/>
          </p:nvSpPr>
          <p:spPr>
            <a:xfrm>
              <a:off x="5030292" y="3375956"/>
              <a:ext cx="448464" cy="428740"/>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6</a:t>
              </a:r>
            </a:p>
          </p:txBody>
        </p:sp>
        <p:sp>
          <p:nvSpPr>
            <p:cNvPr id="59" name="TextBox 58">
              <a:extLst>
                <a:ext uri="{FF2B5EF4-FFF2-40B4-BE49-F238E27FC236}">
                  <a16:creationId xmlns:a16="http://schemas.microsoft.com/office/drawing/2014/main" id="{B72504DB-A2D4-B74D-FF28-283FD2129C39}"/>
                </a:ext>
              </a:extLst>
            </p:cNvPr>
            <p:cNvSpPr txBox="1"/>
            <p:nvPr/>
          </p:nvSpPr>
          <p:spPr>
            <a:xfrm>
              <a:off x="7732793" y="5690806"/>
              <a:ext cx="1645920" cy="542649"/>
            </a:xfrm>
            <a:prstGeom prst="rect">
              <a:avLst/>
            </a:prstGeom>
            <a:noFill/>
          </p:spPr>
          <p:txBody>
            <a:bodyPr wrap="square" rtlCol="0">
              <a:sp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Represent as</a:t>
              </a:r>
              <a:b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b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TF-IDF vectors</a:t>
              </a:r>
            </a:p>
          </p:txBody>
        </p:sp>
        <p:sp>
          <p:nvSpPr>
            <p:cNvPr id="60" name="TextBox 59">
              <a:extLst>
                <a:ext uri="{FF2B5EF4-FFF2-40B4-BE49-F238E27FC236}">
                  <a16:creationId xmlns:a16="http://schemas.microsoft.com/office/drawing/2014/main" id="{E9FF72C6-BB51-B9A8-6F1D-5C2B8372E48F}"/>
                </a:ext>
              </a:extLst>
            </p:cNvPr>
            <p:cNvSpPr txBox="1"/>
            <p:nvPr/>
          </p:nvSpPr>
          <p:spPr>
            <a:xfrm>
              <a:off x="4231988" y="5690806"/>
              <a:ext cx="1645920" cy="771045"/>
            </a:xfrm>
            <a:prstGeom prst="rect">
              <a:avLst/>
            </a:prstGeom>
            <a:noFill/>
          </p:spPr>
          <p:txBody>
            <a:bodyPr wrap="square" rtlCol="0">
              <a:sp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Convert to Categorical Variables</a:t>
              </a:r>
            </a:p>
          </p:txBody>
        </p:sp>
      </p:grpSp>
    </p:spTree>
    <p:extLst>
      <p:ext uri="{BB962C8B-B14F-4D97-AF65-F5344CB8AC3E}">
        <p14:creationId xmlns:p14="http://schemas.microsoft.com/office/powerpoint/2010/main" val="728284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Clustering</a:t>
            </a:r>
            <a:endParaRPr/>
          </a:p>
        </p:txBody>
      </p:sp>
      <p:graphicFrame>
        <p:nvGraphicFramePr>
          <p:cNvPr id="8" name="Table 7">
            <a:extLst>
              <a:ext uri="{FF2B5EF4-FFF2-40B4-BE49-F238E27FC236}">
                <a16:creationId xmlns:a16="http://schemas.microsoft.com/office/drawing/2014/main" id="{A1C70C36-DCD0-A6DF-D233-F0C41EE77449}"/>
              </a:ext>
            </a:extLst>
          </p:cNvPr>
          <p:cNvGraphicFramePr>
            <a:graphicFrameLocks noGrp="1"/>
          </p:cNvGraphicFramePr>
          <p:nvPr>
            <p:extLst>
              <p:ext uri="{D42A27DB-BD31-4B8C-83A1-F6EECF244321}">
                <p14:modId xmlns:p14="http://schemas.microsoft.com/office/powerpoint/2010/main" val="425209546"/>
              </p:ext>
            </p:extLst>
          </p:nvPr>
        </p:nvGraphicFramePr>
        <p:xfrm>
          <a:off x="255934" y="4912908"/>
          <a:ext cx="2882978" cy="1741016"/>
        </p:xfrm>
        <a:graphic>
          <a:graphicData uri="http://schemas.openxmlformats.org/drawingml/2006/table">
            <a:tbl>
              <a:tblPr/>
              <a:tblGrid>
                <a:gridCol w="1298136">
                  <a:extLst>
                    <a:ext uri="{9D8B030D-6E8A-4147-A177-3AD203B41FA5}">
                      <a16:colId xmlns:a16="http://schemas.microsoft.com/office/drawing/2014/main" val="3766616399"/>
                    </a:ext>
                  </a:extLst>
                </a:gridCol>
                <a:gridCol w="797662">
                  <a:extLst>
                    <a:ext uri="{9D8B030D-6E8A-4147-A177-3AD203B41FA5}">
                      <a16:colId xmlns:a16="http://schemas.microsoft.com/office/drawing/2014/main" val="13984201"/>
                    </a:ext>
                  </a:extLst>
                </a:gridCol>
                <a:gridCol w="787180">
                  <a:extLst>
                    <a:ext uri="{9D8B030D-6E8A-4147-A177-3AD203B41FA5}">
                      <a16:colId xmlns:a16="http://schemas.microsoft.com/office/drawing/2014/main" val="1923163230"/>
                    </a:ext>
                  </a:extLst>
                </a:gridCol>
              </a:tblGrid>
              <a:tr h="217627">
                <a:tc>
                  <a:txBody>
                    <a:bodyPr/>
                    <a:lstStyle/>
                    <a:p>
                      <a:pPr algn="ctr" fontAlgn="b"/>
                      <a:r>
                        <a:rPr lang="en-US" sz="1050" b="1" i="0" u="none" strike="noStrike">
                          <a:solidFill>
                            <a:srgbClr val="000000"/>
                          </a:solidFill>
                          <a:effectLst/>
                          <a:latin typeface="Calibri" panose="020F0502020204030204" pitchFamily="34" charset="0"/>
                        </a:rPr>
                        <a:t> Models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3107695"/>
                  </a:ext>
                </a:extLst>
              </a:tr>
              <a:tr h="217627">
                <a:tc>
                  <a:txBody>
                    <a:bodyPr/>
                    <a:lstStyle/>
                    <a:p>
                      <a:pPr algn="ctr" fontAlgn="b"/>
                      <a:r>
                        <a:rPr lang="en-US" sz="1050" b="0" i="0" u="none" strike="noStrike">
                          <a:solidFill>
                            <a:srgbClr val="000000"/>
                          </a:solidFill>
                          <a:effectLst/>
                          <a:latin typeface="Calibri" panose="020F0502020204030204" pitchFamily="34" charset="0"/>
                        </a:rPr>
                        <a:t>Naïve Bayes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39.12%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5761015"/>
                  </a:ext>
                </a:extLst>
              </a:tr>
              <a:tr h="217627">
                <a:tc>
                  <a:txBody>
                    <a:bodyPr/>
                    <a:lstStyle/>
                    <a:p>
                      <a:pPr algn="ctr" fontAlgn="b"/>
                      <a:r>
                        <a:rPr lang="en-US" sz="1050" b="0" i="0" u="none" strike="noStrike">
                          <a:solidFill>
                            <a:srgbClr val="000000"/>
                          </a:solidFill>
                          <a:effectLst/>
                          <a:latin typeface="Calibri" panose="020F0502020204030204" pitchFamily="34" charset="0"/>
                        </a:rPr>
                        <a:t>Random Forest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4002523"/>
                  </a:ext>
                </a:extLst>
              </a:tr>
              <a:tr h="217627">
                <a:tc>
                  <a:txBody>
                    <a:bodyPr/>
                    <a:lstStyle/>
                    <a:p>
                      <a:pPr algn="ctr" fontAlgn="b"/>
                      <a:r>
                        <a:rPr lang="en-US" sz="1050" b="0" i="0" u="none" strike="noStrike">
                          <a:solidFill>
                            <a:srgbClr val="000000"/>
                          </a:solidFill>
                          <a:effectLst/>
                          <a:latin typeface="Calibri" panose="020F0502020204030204" pitchFamily="34" charset="0"/>
                        </a:rPr>
                        <a:t>Linear SVM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050" b="0" i="0" u="none" strike="noStrike">
                          <a:solidFill>
                            <a:srgbClr val="000000"/>
                          </a:solidFill>
                          <a:effectLst/>
                          <a:latin typeface="Calibri" panose="020F0502020204030204" pitchFamily="34" charset="0"/>
                        </a:rPr>
                        <a:t>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050" b="0" i="0" u="none" strike="noStrike">
                          <a:solidFill>
                            <a:srgbClr val="000000"/>
                          </a:solidFill>
                          <a:effectLst/>
                          <a:latin typeface="Calibri" panose="020F0502020204030204" pitchFamily="34" charset="0"/>
                        </a:rPr>
                        <a:t>69.12%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4068978788"/>
                  </a:ext>
                </a:extLst>
              </a:tr>
              <a:tr h="217627">
                <a:tc>
                  <a:txBody>
                    <a:bodyPr/>
                    <a:lstStyle/>
                    <a:p>
                      <a:pPr algn="ctr" fontAlgn="b"/>
                      <a:r>
                        <a:rPr lang="en-US" sz="1050" b="0" i="0" u="none" strike="noStrike">
                          <a:solidFill>
                            <a:srgbClr val="000000"/>
                          </a:solidFill>
                          <a:effectLst/>
                          <a:latin typeface="Calibri" panose="020F0502020204030204" pitchFamily="34" charset="0"/>
                        </a:rPr>
                        <a:t>XG Boost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65.09%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4283982"/>
                  </a:ext>
                </a:extLst>
              </a:tr>
              <a:tr h="217627">
                <a:tc>
                  <a:txBody>
                    <a:bodyPr/>
                    <a:lstStyle/>
                    <a:p>
                      <a:pPr algn="ctr" fontAlgn="b"/>
                      <a:r>
                        <a:rPr lang="en-US" sz="1050" b="0" i="0" u="none" strike="noStrike">
                          <a:solidFill>
                            <a:srgbClr val="000000"/>
                          </a:solidFill>
                          <a:effectLst/>
                          <a:latin typeface="Calibri" panose="020F0502020204030204" pitchFamily="34" charset="0"/>
                        </a:rPr>
                        <a:t>KNN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50.18%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381260"/>
                  </a:ext>
                </a:extLst>
              </a:tr>
              <a:tr h="217627">
                <a:tc>
                  <a:txBody>
                    <a:bodyPr/>
                    <a:lstStyle/>
                    <a:p>
                      <a:pPr algn="ctr" fontAlgn="b"/>
                      <a:r>
                        <a:rPr lang="en-US" sz="1050" b="0" i="0" u="none" strike="noStrike">
                          <a:solidFill>
                            <a:srgbClr val="000000"/>
                          </a:solidFill>
                          <a:effectLst/>
                          <a:latin typeface="Calibri" panose="020F0502020204030204" pitchFamily="34" charset="0"/>
                        </a:rPr>
                        <a:t>Neural Network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1282577"/>
                  </a:ext>
                </a:extLst>
              </a:tr>
              <a:tr h="217627">
                <a:tc>
                  <a:txBody>
                    <a:bodyPr/>
                    <a:lstStyle/>
                    <a:p>
                      <a:pPr algn="ctr" fontAlgn="b"/>
                      <a:r>
                        <a:rPr lang="en-US" sz="1050" b="0"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57.19%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5697030"/>
                  </a:ext>
                </a:extLst>
              </a:tr>
            </a:tbl>
          </a:graphicData>
        </a:graphic>
      </p:graphicFrame>
      <p:graphicFrame>
        <p:nvGraphicFramePr>
          <p:cNvPr id="21" name="Table 20">
            <a:extLst>
              <a:ext uri="{FF2B5EF4-FFF2-40B4-BE49-F238E27FC236}">
                <a16:creationId xmlns:a16="http://schemas.microsoft.com/office/drawing/2014/main" id="{19DA0467-FAD3-30CD-9D4A-ABB31CB1E0F5}"/>
              </a:ext>
            </a:extLst>
          </p:cNvPr>
          <p:cNvGraphicFramePr>
            <a:graphicFrameLocks noGrp="1"/>
          </p:cNvGraphicFramePr>
          <p:nvPr>
            <p:extLst>
              <p:ext uri="{D42A27DB-BD31-4B8C-83A1-F6EECF244321}">
                <p14:modId xmlns:p14="http://schemas.microsoft.com/office/powerpoint/2010/main" val="33519571"/>
              </p:ext>
            </p:extLst>
          </p:nvPr>
        </p:nvGraphicFramePr>
        <p:xfrm>
          <a:off x="6669304" y="1264813"/>
          <a:ext cx="5266762" cy="5485304"/>
        </p:xfrm>
        <a:graphic>
          <a:graphicData uri="http://schemas.openxmlformats.org/drawingml/2006/table">
            <a:tbl>
              <a:tblPr>
                <a:tableStyleId>{5C22544A-7EE6-4342-B048-85BDC9FD1C3A}</a:tableStyleId>
              </a:tblPr>
              <a:tblGrid>
                <a:gridCol w="1976839">
                  <a:extLst>
                    <a:ext uri="{9D8B030D-6E8A-4147-A177-3AD203B41FA5}">
                      <a16:colId xmlns:a16="http://schemas.microsoft.com/office/drawing/2014/main" val="2666472800"/>
                    </a:ext>
                  </a:extLst>
                </a:gridCol>
                <a:gridCol w="880198">
                  <a:extLst>
                    <a:ext uri="{9D8B030D-6E8A-4147-A177-3AD203B41FA5}">
                      <a16:colId xmlns:a16="http://schemas.microsoft.com/office/drawing/2014/main" val="769337688"/>
                    </a:ext>
                  </a:extLst>
                </a:gridCol>
                <a:gridCol w="764763">
                  <a:extLst>
                    <a:ext uri="{9D8B030D-6E8A-4147-A177-3AD203B41FA5}">
                      <a16:colId xmlns:a16="http://schemas.microsoft.com/office/drawing/2014/main" val="2630363192"/>
                    </a:ext>
                  </a:extLst>
                </a:gridCol>
                <a:gridCol w="836910">
                  <a:extLst>
                    <a:ext uri="{9D8B030D-6E8A-4147-A177-3AD203B41FA5}">
                      <a16:colId xmlns:a16="http://schemas.microsoft.com/office/drawing/2014/main" val="3708897895"/>
                    </a:ext>
                  </a:extLst>
                </a:gridCol>
                <a:gridCol w="808052">
                  <a:extLst>
                    <a:ext uri="{9D8B030D-6E8A-4147-A177-3AD203B41FA5}">
                      <a16:colId xmlns:a16="http://schemas.microsoft.com/office/drawing/2014/main" val="4167459162"/>
                    </a:ext>
                  </a:extLst>
                </a:gridCol>
              </a:tblGrid>
              <a:tr h="273224">
                <a:tc>
                  <a:txBody>
                    <a:bodyPr/>
                    <a:lstStyle/>
                    <a:p>
                      <a:pPr algn="ctr" fontAlgn="b"/>
                      <a:r>
                        <a:rPr lang="en-US" sz="1100" b="1" u="none" strike="noStrike">
                          <a:solidFill>
                            <a:schemeClr val="bg1"/>
                          </a:solidFill>
                          <a:effectLst/>
                        </a:rPr>
                        <a:t>Category</a:t>
                      </a:r>
                      <a:endParaRPr lang="en-US" sz="1100" b="1" i="0" u="none" strike="noStrike">
                        <a:solidFill>
                          <a:schemeClr val="bg1"/>
                        </a:solidFill>
                        <a:effectLst/>
                        <a:latin typeface="Calibri" panose="020F0502020204030204" pitchFamily="34" charset="0"/>
                      </a:endParaRPr>
                    </a:p>
                  </a:txBody>
                  <a:tcPr anchor="ctr">
                    <a:solidFill>
                      <a:schemeClr val="accent1">
                        <a:lumMod val="75000"/>
                      </a:schemeClr>
                    </a:solidFill>
                  </a:tcPr>
                </a:tc>
                <a:tc>
                  <a:txBody>
                    <a:bodyPr/>
                    <a:lstStyle/>
                    <a:p>
                      <a:pPr algn="ctr" fontAlgn="b"/>
                      <a:r>
                        <a:rPr lang="en-US" sz="1100" b="1" u="none" strike="noStrike">
                          <a:solidFill>
                            <a:schemeClr val="bg1"/>
                          </a:solidFill>
                          <a:effectLst/>
                        </a:rPr>
                        <a:t>Precision</a:t>
                      </a:r>
                      <a:endParaRPr lang="en-US" sz="1100" b="1" i="0" u="none" strike="noStrike">
                        <a:solidFill>
                          <a:schemeClr val="bg1"/>
                        </a:solidFill>
                        <a:effectLst/>
                        <a:latin typeface="Calibri" panose="020F0502020204030204" pitchFamily="34" charset="0"/>
                      </a:endParaRPr>
                    </a:p>
                  </a:txBody>
                  <a:tcPr anchor="ctr">
                    <a:solidFill>
                      <a:schemeClr val="accent1">
                        <a:lumMod val="75000"/>
                      </a:schemeClr>
                    </a:solidFill>
                  </a:tcPr>
                </a:tc>
                <a:tc>
                  <a:txBody>
                    <a:bodyPr/>
                    <a:lstStyle/>
                    <a:p>
                      <a:pPr algn="ctr" fontAlgn="b"/>
                      <a:r>
                        <a:rPr lang="en-US" sz="1100" b="1" u="none" strike="noStrike">
                          <a:solidFill>
                            <a:schemeClr val="bg1"/>
                          </a:solidFill>
                          <a:effectLst/>
                        </a:rPr>
                        <a:t>Recall</a:t>
                      </a:r>
                      <a:endParaRPr lang="en-US" sz="1100" b="1" i="0" u="none" strike="noStrike">
                        <a:solidFill>
                          <a:schemeClr val="bg1"/>
                        </a:solidFill>
                        <a:effectLst/>
                        <a:latin typeface="Calibri" panose="020F0502020204030204" pitchFamily="34" charset="0"/>
                      </a:endParaRPr>
                    </a:p>
                  </a:txBody>
                  <a:tcPr anchor="ctr">
                    <a:solidFill>
                      <a:schemeClr val="accent1">
                        <a:lumMod val="75000"/>
                      </a:schemeClr>
                    </a:solidFill>
                  </a:tcPr>
                </a:tc>
                <a:tc>
                  <a:txBody>
                    <a:bodyPr/>
                    <a:lstStyle/>
                    <a:p>
                      <a:pPr algn="ctr" fontAlgn="b"/>
                      <a:r>
                        <a:rPr lang="en-US" sz="1100" b="1" u="none" strike="noStrike">
                          <a:solidFill>
                            <a:schemeClr val="bg1"/>
                          </a:solidFill>
                          <a:effectLst/>
                        </a:rPr>
                        <a:t>F1-Score</a:t>
                      </a:r>
                      <a:endParaRPr lang="en-US" sz="1100" b="1" i="0" u="none" strike="noStrike">
                        <a:solidFill>
                          <a:schemeClr val="bg1"/>
                        </a:solidFill>
                        <a:effectLst/>
                        <a:latin typeface="Calibri" panose="020F0502020204030204" pitchFamily="34" charset="0"/>
                      </a:endParaRPr>
                    </a:p>
                  </a:txBody>
                  <a:tcPr anchor="ctr">
                    <a:solidFill>
                      <a:schemeClr val="accent1">
                        <a:lumMod val="75000"/>
                      </a:schemeClr>
                    </a:solidFill>
                  </a:tcPr>
                </a:tc>
                <a:tc>
                  <a:txBody>
                    <a:bodyPr/>
                    <a:lstStyle/>
                    <a:p>
                      <a:pPr algn="ctr" fontAlgn="b"/>
                      <a:r>
                        <a:rPr lang="en-US" sz="1100" b="1" u="none" strike="noStrike">
                          <a:solidFill>
                            <a:schemeClr val="bg1"/>
                          </a:solidFill>
                          <a:effectLst/>
                        </a:rPr>
                        <a:t>Support</a:t>
                      </a:r>
                      <a:endParaRPr lang="en-US" sz="1100" b="1" i="0" u="none" strike="noStrike">
                        <a:solidFill>
                          <a:schemeClr val="bg1"/>
                        </a:solidFill>
                        <a:effectLst/>
                        <a:latin typeface="Calibri" panose="020F0502020204030204" pitchFamily="34" charset="0"/>
                      </a:endParaRPr>
                    </a:p>
                  </a:txBody>
                  <a:tcPr anchor="ctr">
                    <a:solidFill>
                      <a:schemeClr val="accent1">
                        <a:lumMod val="75000"/>
                      </a:schemeClr>
                    </a:solidFill>
                  </a:tcPr>
                </a:tc>
                <a:extLst>
                  <a:ext uri="{0D108BD9-81ED-4DB2-BD59-A6C34878D82A}">
                    <a16:rowId xmlns:a16="http://schemas.microsoft.com/office/drawing/2014/main" val="1174598217"/>
                  </a:ext>
                </a:extLst>
              </a:tr>
              <a:tr h="273224">
                <a:tc>
                  <a:txBody>
                    <a:bodyPr/>
                    <a:lstStyle/>
                    <a:p>
                      <a:pPr algn="r" fontAlgn="b"/>
                      <a:r>
                        <a:rPr lang="en-IN" sz="1200" b="1" i="0" u="none" strike="noStrike">
                          <a:solidFill>
                            <a:srgbClr val="000000"/>
                          </a:solidFill>
                          <a:effectLst/>
                          <a:latin typeface="Quattrocento Sans" panose="020B0502050000020003" pitchFamily="34" charset="0"/>
                        </a:rPr>
                        <a:t>printer</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0.79</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0.88</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14</a:t>
                      </a:r>
                    </a:p>
                  </a:txBody>
                  <a:tcPr anchor="ctr"/>
                </a:tc>
                <a:extLst>
                  <a:ext uri="{0D108BD9-81ED-4DB2-BD59-A6C34878D82A}">
                    <a16:rowId xmlns:a16="http://schemas.microsoft.com/office/drawing/2014/main" val="4289575311"/>
                  </a:ext>
                </a:extLst>
              </a:tr>
              <a:tr h="273224">
                <a:tc>
                  <a:txBody>
                    <a:bodyPr/>
                    <a:lstStyle/>
                    <a:p>
                      <a:pPr algn="r" fontAlgn="b"/>
                      <a:r>
                        <a:rPr lang="en-IN" sz="1200" b="1" i="0" u="none" strike="noStrike">
                          <a:solidFill>
                            <a:srgbClr val="000000"/>
                          </a:solidFill>
                          <a:effectLst/>
                          <a:latin typeface="Quattrocento Sans" panose="020B0502050000020003" pitchFamily="34" charset="0"/>
                        </a:rPr>
                        <a:t>phone/tablet/watch</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41</a:t>
                      </a:r>
                    </a:p>
                  </a:txBody>
                  <a:tcPr anchor="ctr"/>
                </a:tc>
                <a:extLst>
                  <a:ext uri="{0D108BD9-81ED-4DB2-BD59-A6C34878D82A}">
                    <a16:rowId xmlns:a16="http://schemas.microsoft.com/office/drawing/2014/main" val="3544492606"/>
                  </a:ext>
                </a:extLst>
              </a:tr>
              <a:tr h="273224">
                <a:tc>
                  <a:txBody>
                    <a:bodyPr/>
                    <a:lstStyle/>
                    <a:p>
                      <a:pPr algn="r" fontAlgn="b"/>
                      <a:r>
                        <a:rPr lang="en-IN" sz="1200" b="1" i="0" u="none" strike="noStrike">
                          <a:solidFill>
                            <a:srgbClr val="000000"/>
                          </a:solidFill>
                          <a:effectLst/>
                          <a:latin typeface="Quattrocento Sans" panose="020B0502050000020003" pitchFamily="34" charset="0"/>
                        </a:rPr>
                        <a:t>speakers and microphone</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122</a:t>
                      </a:r>
                    </a:p>
                  </a:txBody>
                  <a:tcPr anchor="ctr"/>
                </a:tc>
                <a:extLst>
                  <a:ext uri="{0D108BD9-81ED-4DB2-BD59-A6C34878D82A}">
                    <a16:rowId xmlns:a16="http://schemas.microsoft.com/office/drawing/2014/main" val="2940731699"/>
                  </a:ext>
                </a:extLst>
              </a:tr>
              <a:tr h="273224">
                <a:tc>
                  <a:txBody>
                    <a:bodyPr/>
                    <a:lstStyle/>
                    <a:p>
                      <a:pPr algn="r" fontAlgn="b"/>
                      <a:r>
                        <a:rPr lang="en-IN" sz="1200" b="1" i="0" u="none" strike="noStrike">
                          <a:solidFill>
                            <a:srgbClr val="000000"/>
                          </a:solidFill>
                          <a:effectLst/>
                          <a:latin typeface="Quattrocento Sans" panose="020B0502050000020003" pitchFamily="34" charset="0"/>
                        </a:rPr>
                        <a:t>headphone</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0.77</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28</a:t>
                      </a:r>
                    </a:p>
                  </a:txBody>
                  <a:tcPr anchor="ctr"/>
                </a:tc>
                <a:extLst>
                  <a:ext uri="{0D108BD9-81ED-4DB2-BD59-A6C34878D82A}">
                    <a16:rowId xmlns:a16="http://schemas.microsoft.com/office/drawing/2014/main" val="2222989080"/>
                  </a:ext>
                </a:extLst>
              </a:tr>
              <a:tr h="273224">
                <a:tc>
                  <a:txBody>
                    <a:bodyPr/>
                    <a:lstStyle/>
                    <a:p>
                      <a:pPr algn="r" fontAlgn="b"/>
                      <a:r>
                        <a:rPr lang="en-IN" sz="1200" b="1" i="0" u="none" strike="noStrike">
                          <a:solidFill>
                            <a:srgbClr val="000000"/>
                          </a:solidFill>
                          <a:effectLst/>
                          <a:latin typeface="Quattrocento Sans" panose="020B0502050000020003" pitchFamily="34" charset="0"/>
                        </a:rPr>
                        <a:t>projector</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0.83</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0.77</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6</a:t>
                      </a:r>
                    </a:p>
                  </a:txBody>
                  <a:tcPr anchor="ctr"/>
                </a:tc>
                <a:extLst>
                  <a:ext uri="{0D108BD9-81ED-4DB2-BD59-A6C34878D82A}">
                    <a16:rowId xmlns:a16="http://schemas.microsoft.com/office/drawing/2014/main" val="4185944270"/>
                  </a:ext>
                </a:extLst>
              </a:tr>
              <a:tr h="273224">
                <a:tc>
                  <a:txBody>
                    <a:bodyPr/>
                    <a:lstStyle/>
                    <a:p>
                      <a:pPr algn="r" fontAlgn="b"/>
                      <a:r>
                        <a:rPr lang="en-IN" sz="1200" b="1" i="0" u="none" strike="noStrike">
                          <a:solidFill>
                            <a:srgbClr val="000000"/>
                          </a:solidFill>
                          <a:effectLst/>
                          <a:latin typeface="Quattrocento Sans" panose="020B0502050000020003" pitchFamily="34" charset="0"/>
                        </a:rPr>
                        <a:t>networking equipment</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0.78</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25</a:t>
                      </a:r>
                    </a:p>
                  </a:txBody>
                  <a:tcPr anchor="ctr"/>
                </a:tc>
                <a:extLst>
                  <a:ext uri="{0D108BD9-81ED-4DB2-BD59-A6C34878D82A}">
                    <a16:rowId xmlns:a16="http://schemas.microsoft.com/office/drawing/2014/main" val="1290238938"/>
                  </a:ext>
                </a:extLst>
              </a:tr>
              <a:tr h="273224">
                <a:tc>
                  <a:txBody>
                    <a:bodyPr/>
                    <a:lstStyle/>
                    <a:p>
                      <a:pPr algn="r" fontAlgn="b"/>
                      <a:r>
                        <a:rPr lang="en-IN" sz="1200" b="1" i="0" u="none" strike="noStrike">
                          <a:solidFill>
                            <a:srgbClr val="000000"/>
                          </a:solidFill>
                          <a:effectLst/>
                          <a:latin typeface="Quattrocento Sans" panose="020B0502050000020003" pitchFamily="34" charset="0"/>
                        </a:rPr>
                        <a:t>television</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0.79</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53</a:t>
                      </a:r>
                    </a:p>
                  </a:txBody>
                  <a:tcPr anchor="ctr"/>
                </a:tc>
                <a:extLst>
                  <a:ext uri="{0D108BD9-81ED-4DB2-BD59-A6C34878D82A}">
                    <a16:rowId xmlns:a16="http://schemas.microsoft.com/office/drawing/2014/main" val="1988792827"/>
                  </a:ext>
                </a:extLst>
              </a:tr>
              <a:tr h="273224">
                <a:tc>
                  <a:txBody>
                    <a:bodyPr/>
                    <a:lstStyle/>
                    <a:p>
                      <a:pPr algn="r" fontAlgn="b"/>
                      <a:r>
                        <a:rPr lang="en-IN" sz="1200" b="1" i="0" u="none" strike="noStrike">
                          <a:solidFill>
                            <a:srgbClr val="000000"/>
                          </a:solidFill>
                          <a:effectLst/>
                          <a:latin typeface="Quattrocento Sans" panose="020B0502050000020003" pitchFamily="34" charset="0"/>
                        </a:rPr>
                        <a:t>camera</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23</a:t>
                      </a:r>
                    </a:p>
                  </a:txBody>
                  <a:tcPr anchor="ctr"/>
                </a:tc>
                <a:extLst>
                  <a:ext uri="{0D108BD9-81ED-4DB2-BD59-A6C34878D82A}">
                    <a16:rowId xmlns:a16="http://schemas.microsoft.com/office/drawing/2014/main" val="2237457140"/>
                  </a:ext>
                </a:extLst>
              </a:tr>
              <a:tr h="273224">
                <a:tc>
                  <a:txBody>
                    <a:bodyPr/>
                    <a:lstStyle/>
                    <a:p>
                      <a:pPr algn="r" fontAlgn="b"/>
                      <a:r>
                        <a:rPr lang="en-IN" sz="1200" b="1" i="0" u="none" strike="noStrike">
                          <a:solidFill>
                            <a:srgbClr val="000000"/>
                          </a:solidFill>
                          <a:effectLst/>
                          <a:latin typeface="Quattrocento Sans" panose="020B0502050000020003" pitchFamily="34" charset="0"/>
                        </a:rPr>
                        <a:t>multimedia players</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0.69</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33</a:t>
                      </a:r>
                    </a:p>
                  </a:txBody>
                  <a:tcPr anchor="ctr"/>
                </a:tc>
                <a:extLst>
                  <a:ext uri="{0D108BD9-81ED-4DB2-BD59-A6C34878D82A}">
                    <a16:rowId xmlns:a16="http://schemas.microsoft.com/office/drawing/2014/main" val="1739573955"/>
                  </a:ext>
                </a:extLst>
              </a:tr>
              <a:tr h="273224">
                <a:tc>
                  <a:txBody>
                    <a:bodyPr/>
                    <a:lstStyle/>
                    <a:p>
                      <a:pPr algn="r" fontAlgn="b"/>
                      <a:r>
                        <a:rPr lang="en-IN" sz="1200" b="1" i="0" u="none" strike="noStrike">
                          <a:solidFill>
                            <a:srgbClr val="000000"/>
                          </a:solidFill>
                          <a:effectLst/>
                          <a:latin typeface="Quattrocento Sans" panose="020B0502050000020003" pitchFamily="34" charset="0"/>
                        </a:rPr>
                        <a:t>gaming equipment</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0.59</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0.65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17</a:t>
                      </a:r>
                    </a:p>
                  </a:txBody>
                  <a:tcPr anchor="ctr"/>
                </a:tc>
                <a:extLst>
                  <a:ext uri="{0D108BD9-81ED-4DB2-BD59-A6C34878D82A}">
                    <a16:rowId xmlns:a16="http://schemas.microsoft.com/office/drawing/2014/main" val="687351985"/>
                  </a:ext>
                </a:extLst>
              </a:tr>
              <a:tr h="273224">
                <a:tc>
                  <a:txBody>
                    <a:bodyPr/>
                    <a:lstStyle/>
                    <a:p>
                      <a:pPr algn="r" fontAlgn="b"/>
                      <a:r>
                        <a:rPr lang="en-IN" sz="1200" b="1" i="0" u="none" strike="noStrike">
                          <a:solidFill>
                            <a:srgbClr val="000000"/>
                          </a:solidFill>
                          <a:effectLst/>
                          <a:latin typeface="Quattrocento Sans" panose="020B0502050000020003" pitchFamily="34" charset="0"/>
                        </a:rPr>
                        <a:t>vintage</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0.83</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0.64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29</a:t>
                      </a:r>
                    </a:p>
                  </a:txBody>
                  <a:tcPr anchor="ctr"/>
                </a:tc>
                <a:extLst>
                  <a:ext uri="{0D108BD9-81ED-4DB2-BD59-A6C34878D82A}">
                    <a16:rowId xmlns:a16="http://schemas.microsoft.com/office/drawing/2014/main" val="1065069041"/>
                  </a:ext>
                </a:extLst>
              </a:tr>
              <a:tr h="273224">
                <a:tc>
                  <a:txBody>
                    <a:bodyPr/>
                    <a:lstStyle/>
                    <a:p>
                      <a:pPr algn="r" fontAlgn="b"/>
                      <a:r>
                        <a:rPr lang="en-IN" sz="1200" b="1" i="0" u="none" strike="noStrike">
                          <a:solidFill>
                            <a:srgbClr val="000000"/>
                          </a:solidFill>
                          <a:effectLst/>
                          <a:latin typeface="Quattrocento Sans" panose="020B0502050000020003" pitchFamily="34" charset="0"/>
                        </a:rPr>
                        <a:t>computer equipment</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0.73</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0.53</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0.62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30</a:t>
                      </a:r>
                    </a:p>
                  </a:txBody>
                  <a:tcPr anchor="ctr"/>
                </a:tc>
                <a:extLst>
                  <a:ext uri="{0D108BD9-81ED-4DB2-BD59-A6C34878D82A}">
                    <a16:rowId xmlns:a16="http://schemas.microsoft.com/office/drawing/2014/main" val="863699929"/>
                  </a:ext>
                </a:extLst>
              </a:tr>
              <a:tr h="273224">
                <a:tc>
                  <a:txBody>
                    <a:bodyPr/>
                    <a:lstStyle/>
                    <a:p>
                      <a:pPr algn="r" fontAlgn="b"/>
                      <a:r>
                        <a:rPr lang="en-IN" sz="1200" b="1" i="0" u="none" strike="noStrike">
                          <a:solidFill>
                            <a:srgbClr val="000000"/>
                          </a:solidFill>
                          <a:effectLst/>
                          <a:latin typeface="Quattrocento Sans" panose="020B0502050000020003" pitchFamily="34" charset="0"/>
                        </a:rPr>
                        <a:t>other equipment</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74</a:t>
                      </a:r>
                    </a:p>
                  </a:txBody>
                  <a:tcPr anchor="ctr"/>
                </a:tc>
                <a:extLst>
                  <a:ext uri="{0D108BD9-81ED-4DB2-BD59-A6C34878D82A}">
                    <a16:rowId xmlns:a16="http://schemas.microsoft.com/office/drawing/2014/main" val="1958807036"/>
                  </a:ext>
                </a:extLst>
              </a:tr>
              <a:tr h="273224">
                <a:tc>
                  <a:txBody>
                    <a:bodyPr/>
                    <a:lstStyle/>
                    <a:p>
                      <a:pPr algn="r" fontAlgn="b"/>
                      <a:r>
                        <a:rPr lang="en-IN" sz="1200" b="1" i="0" u="none" strike="noStrike">
                          <a:solidFill>
                            <a:srgbClr val="000000"/>
                          </a:solidFill>
                          <a:effectLst/>
                          <a:latin typeface="Quattrocento Sans" panose="020B0502050000020003" pitchFamily="34" charset="0"/>
                        </a:rPr>
                        <a:t>battery</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9</a:t>
                      </a:r>
                    </a:p>
                  </a:txBody>
                  <a:tcPr anchor="ctr"/>
                </a:tc>
                <a:extLst>
                  <a:ext uri="{0D108BD9-81ED-4DB2-BD59-A6C34878D82A}">
                    <a16:rowId xmlns:a16="http://schemas.microsoft.com/office/drawing/2014/main" val="638482102"/>
                  </a:ext>
                </a:extLst>
              </a:tr>
              <a:tr h="273224">
                <a:tc>
                  <a:txBody>
                    <a:bodyPr/>
                    <a:lstStyle/>
                    <a:p>
                      <a:pPr algn="r" fontAlgn="b"/>
                      <a:r>
                        <a:rPr lang="en-IN" sz="1200" b="1" i="0" u="none" strike="noStrike">
                          <a:solidFill>
                            <a:srgbClr val="000000"/>
                          </a:solidFill>
                          <a:effectLst/>
                          <a:latin typeface="Quattrocento Sans" panose="020B0502050000020003" pitchFamily="34" charset="0"/>
                        </a:rPr>
                        <a:t>radio</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12</a:t>
                      </a:r>
                    </a:p>
                  </a:txBody>
                  <a:tcPr anchor="ctr"/>
                </a:tc>
                <a:extLst>
                  <a:ext uri="{0D108BD9-81ED-4DB2-BD59-A6C34878D82A}">
                    <a16:rowId xmlns:a16="http://schemas.microsoft.com/office/drawing/2014/main" val="2549572731"/>
                  </a:ext>
                </a:extLst>
              </a:tr>
              <a:tr h="273224">
                <a:tc>
                  <a:txBody>
                    <a:bodyPr/>
                    <a:lstStyle/>
                    <a:p>
                      <a:pPr algn="r" fontAlgn="b"/>
                      <a:r>
                        <a:rPr lang="en-IN" sz="1200" b="1" i="0" u="none" strike="noStrike">
                          <a:solidFill>
                            <a:srgbClr val="000000"/>
                          </a:solidFill>
                          <a:effectLst/>
                          <a:latin typeface="Quattrocento Sans" panose="020B0502050000020003" pitchFamily="34" charset="0"/>
                        </a:rPr>
                        <a:t>remotes and receivers</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0.45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0.36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14</a:t>
                      </a:r>
                    </a:p>
                  </a:txBody>
                  <a:tcPr anchor="ctr"/>
                </a:tc>
                <a:extLst>
                  <a:ext uri="{0D108BD9-81ED-4DB2-BD59-A6C34878D82A}">
                    <a16:rowId xmlns:a16="http://schemas.microsoft.com/office/drawing/2014/main" val="554740219"/>
                  </a:ext>
                </a:extLst>
              </a:tr>
              <a:tr h="273224">
                <a:tc>
                  <a:txBody>
                    <a:bodyPr/>
                    <a:lstStyle/>
                    <a:p>
                      <a:pPr algn="r" fontAlgn="b"/>
                      <a:r>
                        <a:rPr lang="en-IN" sz="1200" b="1" i="0" u="none" strike="noStrike">
                          <a:solidFill>
                            <a:srgbClr val="000000"/>
                          </a:solidFill>
                          <a:effectLst/>
                          <a:latin typeface="Quattrocento Sans" panose="020B0502050000020003" pitchFamily="34" charset="0"/>
                        </a:rPr>
                        <a:t>miscellaneous</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0.21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0.31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28</a:t>
                      </a:r>
                    </a:p>
                  </a:txBody>
                  <a:tcPr anchor="ctr"/>
                </a:tc>
                <a:extLst>
                  <a:ext uri="{0D108BD9-81ED-4DB2-BD59-A6C34878D82A}">
                    <a16:rowId xmlns:a16="http://schemas.microsoft.com/office/drawing/2014/main" val="2896353498"/>
                  </a:ext>
                </a:extLst>
              </a:tr>
              <a:tr h="273224">
                <a:tc>
                  <a:txBody>
                    <a:bodyPr/>
                    <a:lstStyle/>
                    <a:p>
                      <a:pPr algn="r" fontAlgn="b"/>
                      <a:r>
                        <a:rPr lang="en-IN" sz="1200" b="1" i="0" u="none" strike="noStrike">
                          <a:solidFill>
                            <a:srgbClr val="000000"/>
                          </a:solidFill>
                          <a:effectLst/>
                          <a:latin typeface="Quattrocento Sans" panose="020B0502050000020003" pitchFamily="34" charset="0"/>
                        </a:rPr>
                        <a:t>cable</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0.33</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0.18</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0.24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11</a:t>
                      </a:r>
                    </a:p>
                  </a:txBody>
                  <a:tcPr anchor="ctr"/>
                </a:tc>
                <a:extLst>
                  <a:ext uri="{0D108BD9-81ED-4DB2-BD59-A6C34878D82A}">
                    <a16:rowId xmlns:a16="http://schemas.microsoft.com/office/drawing/2014/main" val="276689012"/>
                  </a:ext>
                </a:extLst>
              </a:tr>
              <a:tr h="273224">
                <a:tc>
                  <a:txBody>
                    <a:bodyPr/>
                    <a:lstStyle/>
                    <a:p>
                      <a:pPr algn="r" fontAlgn="b"/>
                      <a:r>
                        <a:rPr lang="en-IN" sz="1200" b="1" i="0" u="none" strike="noStrike">
                          <a:solidFill>
                            <a:srgbClr val="000000"/>
                          </a:solidFill>
                          <a:effectLst/>
                          <a:latin typeface="Quattrocento Sans" panose="020B0502050000020003" pitchFamily="34" charset="0"/>
                        </a:rPr>
                        <a:t>case / cover</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a:t>
                      </a:r>
                    </a:p>
                  </a:txBody>
                  <a:tcPr anchor="ctr"/>
                </a:tc>
                <a:extLst>
                  <a:ext uri="{0D108BD9-81ED-4DB2-BD59-A6C34878D82A}">
                    <a16:rowId xmlns:a16="http://schemas.microsoft.com/office/drawing/2014/main" val="1084127456"/>
                  </a:ext>
                </a:extLst>
              </a:tr>
            </a:tbl>
          </a:graphicData>
        </a:graphic>
      </p:graphicFrame>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BE15A3C8-9B36-1B20-D0F9-7A44475299A7}"/>
                  </a:ext>
                </a:extLst>
              </p:cNvPr>
              <p:cNvGraphicFramePr/>
              <p:nvPr>
                <p:extLst>
                  <p:ext uri="{D42A27DB-BD31-4B8C-83A1-F6EECF244321}">
                    <p14:modId xmlns:p14="http://schemas.microsoft.com/office/powerpoint/2010/main" val="3605267738"/>
                  </p:ext>
                </p:extLst>
              </p:nvPr>
            </p:nvGraphicFramePr>
            <p:xfrm>
              <a:off x="255934" y="944343"/>
              <a:ext cx="6255724" cy="366952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 name="Chart 2">
                <a:extLst>
                  <a:ext uri="{FF2B5EF4-FFF2-40B4-BE49-F238E27FC236}">
                    <a16:creationId xmlns:a16="http://schemas.microsoft.com/office/drawing/2014/main" id="{BE15A3C8-9B36-1B20-D0F9-7A44475299A7}"/>
                  </a:ext>
                </a:extLst>
              </p:cNvPr>
              <p:cNvPicPr>
                <a:picLocks noGrp="1" noRot="1" noChangeAspect="1" noMove="1" noResize="1" noEditPoints="1" noAdjustHandles="1" noChangeArrowheads="1" noChangeShapeType="1"/>
              </p:cNvPicPr>
              <p:nvPr/>
            </p:nvPicPr>
            <p:blipFill>
              <a:blip r:embed="rId4"/>
              <a:stretch>
                <a:fillRect/>
              </a:stretch>
            </p:blipFill>
            <p:spPr>
              <a:xfrm>
                <a:off x="255934" y="944343"/>
                <a:ext cx="6255724" cy="3669521"/>
              </a:xfrm>
              <a:prstGeom prst="rect">
                <a:avLst/>
              </a:prstGeom>
            </p:spPr>
          </p:pic>
        </mc:Fallback>
      </mc:AlternateContent>
      <p:sp>
        <p:nvSpPr>
          <p:cNvPr id="4" name="Rectangle: Rounded Corners 3">
            <a:extLst>
              <a:ext uri="{FF2B5EF4-FFF2-40B4-BE49-F238E27FC236}">
                <a16:creationId xmlns:a16="http://schemas.microsoft.com/office/drawing/2014/main" id="{A29174EB-244F-63CA-279A-AFCBA2A26011}"/>
              </a:ext>
            </a:extLst>
          </p:cNvPr>
          <p:cNvSpPr/>
          <p:nvPr/>
        </p:nvSpPr>
        <p:spPr>
          <a:xfrm>
            <a:off x="3296558" y="4912908"/>
            <a:ext cx="3215100" cy="1741016"/>
          </a:xfrm>
          <a:prstGeom prst="roundRect">
            <a:avLst>
              <a:gd name="adj" fmla="val 3423"/>
            </a:avLst>
          </a:prstGeom>
          <a:ln w="19050">
            <a:solidFill>
              <a:srgbClr val="00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00"/>
              </a:spcBef>
              <a:spcAft>
                <a:spcPts val="200"/>
              </a:spcAft>
            </a:pPr>
            <a:r>
              <a:rPr lang="en-US">
                <a:solidFill>
                  <a:schemeClr val="tx1"/>
                </a:solidFill>
                <a:latin typeface="Calibri" panose="020F0502020204030204" pitchFamily="34" charset="0"/>
                <a:ea typeface="+mn-ea"/>
                <a:cs typeface="+mn-cs"/>
              </a:rPr>
              <a:t>Supervised machine learning algorithm</a:t>
            </a:r>
          </a:p>
          <a:p>
            <a:pPr>
              <a:spcBef>
                <a:spcPts val="200"/>
              </a:spcBef>
              <a:spcAft>
                <a:spcPts val="200"/>
              </a:spcAft>
            </a:pPr>
            <a:r>
              <a:rPr lang="en-US">
                <a:solidFill>
                  <a:schemeClr val="tx1"/>
                </a:solidFill>
                <a:latin typeface="Calibri" panose="020F0502020204030204" pitchFamily="34" charset="0"/>
                <a:ea typeface="+mn-ea"/>
                <a:cs typeface="+mn-cs"/>
              </a:rPr>
              <a:t>Used for classification or regression </a:t>
            </a:r>
          </a:p>
          <a:p>
            <a:pPr>
              <a:spcBef>
                <a:spcPts val="200"/>
              </a:spcBef>
              <a:spcAft>
                <a:spcPts val="200"/>
              </a:spcAft>
            </a:pPr>
            <a:r>
              <a:rPr lang="en-US">
                <a:solidFill>
                  <a:schemeClr val="tx1"/>
                </a:solidFill>
                <a:latin typeface="Calibri" panose="020F0502020204030204" pitchFamily="34" charset="0"/>
                <a:ea typeface="+mn-ea"/>
                <a:cs typeface="+mn-cs"/>
              </a:rPr>
              <a:t>Kernel trick technique for transformation</a:t>
            </a:r>
          </a:p>
          <a:p>
            <a:pPr>
              <a:spcBef>
                <a:spcPts val="200"/>
              </a:spcBef>
              <a:spcAft>
                <a:spcPts val="200"/>
              </a:spcAft>
            </a:pPr>
            <a:r>
              <a:rPr lang="en-US">
                <a:solidFill>
                  <a:schemeClr val="tx1"/>
                </a:solidFill>
                <a:latin typeface="Calibri" panose="020F0502020204030204" pitchFamily="34" charset="0"/>
                <a:ea typeface="+mn-ea"/>
                <a:cs typeface="+mn-cs"/>
              </a:rPr>
              <a:t>Finds an optimal boundary between the possible outputs.</a:t>
            </a:r>
          </a:p>
          <a:p>
            <a:pPr>
              <a:spcBef>
                <a:spcPts val="200"/>
              </a:spcBef>
              <a:spcAft>
                <a:spcPts val="200"/>
              </a:spcAft>
            </a:pPr>
            <a:r>
              <a:rPr lang="en-US">
                <a:solidFill>
                  <a:schemeClr val="tx1"/>
                </a:solidFill>
                <a:latin typeface="Calibri" panose="020F0502020204030204" pitchFamily="34" charset="0"/>
              </a:rPr>
              <a:t>Works best on small datasets</a:t>
            </a:r>
            <a:endParaRPr lang="en-US">
              <a:solidFill>
                <a:schemeClr val="tx1"/>
              </a:solidFill>
              <a:latin typeface="Calibri" panose="020F0502020204030204" pitchFamily="34" charset="0"/>
              <a:ea typeface="+mn-ea"/>
              <a:cs typeface="+mn-cs"/>
            </a:endParaRPr>
          </a:p>
        </p:txBody>
      </p:sp>
    </p:spTree>
    <p:extLst>
      <p:ext uri="{BB962C8B-B14F-4D97-AF65-F5344CB8AC3E}">
        <p14:creationId xmlns:p14="http://schemas.microsoft.com/office/powerpoint/2010/main" val="1482535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Classification Spam/Ham</a:t>
            </a:r>
            <a:endParaRPr/>
          </a:p>
        </p:txBody>
      </p:sp>
      <p:sp>
        <p:nvSpPr>
          <p:cNvPr id="3" name="Rectangle: Top Corners Snipped 2">
            <a:extLst>
              <a:ext uri="{FF2B5EF4-FFF2-40B4-BE49-F238E27FC236}">
                <a16:creationId xmlns:a16="http://schemas.microsoft.com/office/drawing/2014/main" id="{EE092EBA-2958-5D4C-CE76-918882380710}"/>
              </a:ext>
            </a:extLst>
          </p:cNvPr>
          <p:cNvSpPr/>
          <p:nvPr/>
        </p:nvSpPr>
        <p:spPr>
          <a:xfrm>
            <a:off x="254524" y="1234910"/>
            <a:ext cx="2667786" cy="550422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0280F8E-8B8B-6991-E2B2-19E5418ACB4F}"/>
              </a:ext>
            </a:extLst>
          </p:cNvPr>
          <p:cNvSpPr/>
          <p:nvPr/>
        </p:nvSpPr>
        <p:spPr>
          <a:xfrm>
            <a:off x="1319753" y="1361195"/>
            <a:ext cx="537328" cy="55618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588229-F87C-1D22-299C-69AA35513D46}"/>
              </a:ext>
            </a:extLst>
          </p:cNvPr>
          <p:cNvSpPr txBox="1"/>
          <p:nvPr/>
        </p:nvSpPr>
        <p:spPr>
          <a:xfrm>
            <a:off x="267050" y="1851788"/>
            <a:ext cx="2667786" cy="4899868"/>
          </a:xfrm>
          <a:prstGeom prst="rect">
            <a:avLst/>
          </a:prstGeom>
          <a:noFill/>
        </p:spPr>
        <p:txBody>
          <a:bodyPr wrap="square" rtlCol="0">
            <a:spAutoFit/>
          </a:bodyPr>
          <a:lstStyle/>
          <a:p>
            <a:pPr algn="ctr">
              <a:lnSpc>
                <a:spcPct val="150000"/>
              </a:lnSpc>
            </a:pPr>
            <a:r>
              <a:rPr lang="en-US" b="1" u="sng"/>
              <a:t>Identification of Spam</a:t>
            </a:r>
          </a:p>
          <a:p>
            <a:pPr marL="285750" indent="-285750">
              <a:lnSpc>
                <a:spcPct val="150000"/>
              </a:lnSpc>
              <a:buFont typeface="Arial" panose="020B0604020202020204" pitchFamily="34" charset="0"/>
              <a:buChar char="•"/>
            </a:pPr>
            <a:r>
              <a:rPr lang="en-US"/>
              <a:t>Not having an authentic QR Code Scanning</a:t>
            </a:r>
          </a:p>
          <a:p>
            <a:pPr marL="285750" indent="-285750">
              <a:lnSpc>
                <a:spcPct val="150000"/>
              </a:lnSpc>
              <a:buFont typeface="Arial" panose="020B0604020202020204" pitchFamily="34" charset="0"/>
              <a:buChar char="•"/>
            </a:pPr>
            <a:r>
              <a:rPr lang="en-US"/>
              <a:t>Words such as free, voice mailing, credit card details, checks, western union</a:t>
            </a:r>
          </a:p>
          <a:p>
            <a:pPr marL="285750" indent="-285750">
              <a:lnSpc>
                <a:spcPct val="150000"/>
              </a:lnSpc>
              <a:buFont typeface="Arial" panose="020B0604020202020204" pitchFamily="34" charset="0"/>
              <a:buChar char="•"/>
            </a:pPr>
            <a:r>
              <a:rPr lang="en-US"/>
              <a:t>No price information</a:t>
            </a:r>
          </a:p>
          <a:p>
            <a:pPr marL="285750" indent="-285750">
              <a:lnSpc>
                <a:spcPct val="150000"/>
              </a:lnSpc>
              <a:buFont typeface="Arial" panose="020B0604020202020204" pitchFamily="34" charset="0"/>
              <a:buChar char="•"/>
            </a:pPr>
            <a:r>
              <a:rPr lang="en-US"/>
              <a:t>Grammar and spelling mistakes</a:t>
            </a:r>
          </a:p>
          <a:p>
            <a:pPr marL="285750" indent="-285750">
              <a:lnSpc>
                <a:spcPct val="150000"/>
              </a:lnSpc>
              <a:buFont typeface="Arial" panose="020B0604020202020204" pitchFamily="34" charset="0"/>
              <a:buChar char="•"/>
            </a:pPr>
            <a:r>
              <a:rPr lang="en-US"/>
              <a:t>Offering free shipping</a:t>
            </a:r>
          </a:p>
          <a:p>
            <a:pPr marL="285750" indent="-285750">
              <a:lnSpc>
                <a:spcPct val="150000"/>
              </a:lnSpc>
              <a:buFont typeface="Arial" panose="020B0604020202020204" pitchFamily="34" charset="0"/>
              <a:buChar char="•"/>
            </a:pPr>
            <a:r>
              <a:rPr lang="en-US"/>
              <a:t>Checked the correlation of post description with spam email examples (cosine similarity)</a:t>
            </a:r>
          </a:p>
          <a:p>
            <a:pPr marL="285750" indent="-285750">
              <a:lnSpc>
                <a:spcPct val="150000"/>
              </a:lnSpc>
              <a:buFont typeface="Arial" panose="020B0604020202020204" pitchFamily="34" charset="0"/>
              <a:buChar char="•"/>
            </a:pPr>
            <a:r>
              <a:rPr lang="en-US"/>
              <a:t>Manual intuition</a:t>
            </a:r>
          </a:p>
        </p:txBody>
      </p:sp>
      <p:pic>
        <p:nvPicPr>
          <p:cNvPr id="1026" name="Picture 2">
            <a:extLst>
              <a:ext uri="{FF2B5EF4-FFF2-40B4-BE49-F238E27FC236}">
                <a16:creationId xmlns:a16="http://schemas.microsoft.com/office/drawing/2014/main" id="{19A301D9-0467-0050-D387-9E9DA7726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631" y="1392327"/>
            <a:ext cx="3179704" cy="31864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D4B12D50-62AD-F5C2-567F-C49D093A0938}"/>
              </a:ext>
            </a:extLst>
          </p:cNvPr>
          <p:cNvGraphicFramePr>
            <a:graphicFrameLocks noGrp="1"/>
          </p:cNvGraphicFramePr>
          <p:nvPr>
            <p:extLst>
              <p:ext uri="{D42A27DB-BD31-4B8C-83A1-F6EECF244321}">
                <p14:modId xmlns:p14="http://schemas.microsoft.com/office/powerpoint/2010/main" val="3599767276"/>
              </p:ext>
            </p:extLst>
          </p:nvPr>
        </p:nvGraphicFramePr>
        <p:xfrm>
          <a:off x="6254658" y="1401291"/>
          <a:ext cx="5682819" cy="3264234"/>
        </p:xfrm>
        <a:graphic>
          <a:graphicData uri="http://schemas.openxmlformats.org/drawingml/2006/table">
            <a:tbl>
              <a:tblPr/>
              <a:tblGrid>
                <a:gridCol w="1740194">
                  <a:extLst>
                    <a:ext uri="{9D8B030D-6E8A-4147-A177-3AD203B41FA5}">
                      <a16:colId xmlns:a16="http://schemas.microsoft.com/office/drawing/2014/main" val="3766616399"/>
                    </a:ext>
                  </a:extLst>
                </a:gridCol>
                <a:gridCol w="788525">
                  <a:extLst>
                    <a:ext uri="{9D8B030D-6E8A-4147-A177-3AD203B41FA5}">
                      <a16:colId xmlns:a16="http://schemas.microsoft.com/office/drawing/2014/main" val="13984201"/>
                    </a:ext>
                  </a:extLst>
                </a:gridCol>
                <a:gridCol w="788525">
                  <a:extLst>
                    <a:ext uri="{9D8B030D-6E8A-4147-A177-3AD203B41FA5}">
                      <a16:colId xmlns:a16="http://schemas.microsoft.com/office/drawing/2014/main" val="311278324"/>
                    </a:ext>
                  </a:extLst>
                </a:gridCol>
                <a:gridCol w="788525">
                  <a:extLst>
                    <a:ext uri="{9D8B030D-6E8A-4147-A177-3AD203B41FA5}">
                      <a16:colId xmlns:a16="http://schemas.microsoft.com/office/drawing/2014/main" val="3935587327"/>
                    </a:ext>
                  </a:extLst>
                </a:gridCol>
                <a:gridCol w="788525">
                  <a:extLst>
                    <a:ext uri="{9D8B030D-6E8A-4147-A177-3AD203B41FA5}">
                      <a16:colId xmlns:a16="http://schemas.microsoft.com/office/drawing/2014/main" val="2616878280"/>
                    </a:ext>
                  </a:extLst>
                </a:gridCol>
                <a:gridCol w="788525">
                  <a:extLst>
                    <a:ext uri="{9D8B030D-6E8A-4147-A177-3AD203B41FA5}">
                      <a16:colId xmlns:a16="http://schemas.microsoft.com/office/drawing/2014/main" val="1923163230"/>
                    </a:ext>
                  </a:extLst>
                </a:gridCol>
              </a:tblGrid>
              <a:tr h="393989">
                <a:tc gridSpan="6">
                  <a:txBody>
                    <a:bodyPr/>
                    <a:lstStyle/>
                    <a:p>
                      <a:pPr algn="ctr" fontAlgn="b"/>
                      <a:r>
                        <a:rPr lang="en-US" sz="1200" b="1" i="0" u="none" strike="noStrike">
                          <a:solidFill>
                            <a:srgbClr val="000000"/>
                          </a:solidFill>
                          <a:effectLst/>
                          <a:latin typeface="Calibri" panose="020F0502020204030204" pitchFamily="34" charset="0"/>
                        </a:rPr>
                        <a:t>Model Comparison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3311801"/>
                  </a:ext>
                </a:extLst>
              </a:tr>
              <a:tr h="393989">
                <a:tc>
                  <a:txBody>
                    <a:bodyPr/>
                    <a:lstStyle/>
                    <a:p>
                      <a:pPr algn="ctr" fontAlgn="b"/>
                      <a:r>
                        <a:rPr lang="en-US" sz="12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20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i="0" u="none" strike="noStrike">
                          <a:solidFill>
                            <a:srgbClr val="000000"/>
                          </a:solidFill>
                          <a:effectLst/>
                          <a:latin typeface="Calibri" panose="020F0502020204030204" pitchFamily="34" charset="0"/>
                        </a:rPr>
                        <a:t>Recall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r>
                        <a:rPr lang="en-US" sz="1200" b="1" i="0" u="none" strike="noStrike">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3107695"/>
                  </a:ext>
                </a:extLst>
              </a:tr>
              <a:tr h="393989">
                <a:tc>
                  <a:txBody>
                    <a:bodyPr/>
                    <a:lstStyle/>
                    <a:p>
                      <a:pPr algn="ctr" fontAlgn="b"/>
                      <a:r>
                        <a:rPr lang="en-US" sz="12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2517931"/>
                  </a:ext>
                </a:extLst>
              </a:tr>
              <a:tr h="393989">
                <a:tc>
                  <a:txBody>
                    <a:bodyPr/>
                    <a:lstStyle/>
                    <a:p>
                      <a:pPr algn="ctr" fontAlgn="b"/>
                      <a:r>
                        <a:rPr lang="en-US" sz="1200" b="0" i="0" u="none" strike="noStrike">
                          <a:solidFill>
                            <a:srgbClr val="000000"/>
                          </a:solidFill>
                          <a:effectLst/>
                          <a:latin typeface="Calibri" panose="020F0502020204030204" pitchFamily="34" charset="0"/>
                        </a:rPr>
                        <a:t>Naïve Bayes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5761015"/>
                  </a:ext>
                </a:extLst>
              </a:tr>
              <a:tr h="393989">
                <a:tc>
                  <a:txBody>
                    <a:bodyPr/>
                    <a:lstStyle/>
                    <a:p>
                      <a:pPr algn="ctr" fontAlgn="b"/>
                      <a:r>
                        <a:rPr lang="en-US" sz="1200" b="0" i="0" u="none" strike="noStrike">
                          <a:solidFill>
                            <a:srgbClr val="000000"/>
                          </a:solidFill>
                          <a:effectLst/>
                          <a:latin typeface="Calibri" panose="020F0502020204030204" pitchFamily="34" charset="0"/>
                        </a:rPr>
                        <a:t>Random Forest- Class weighting (0:1 , 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Calibri" panose="020F0502020204030204" pitchFamily="34" charset="0"/>
                        </a:rPr>
                        <a:t>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Calibri" panose="020F0502020204030204" pitchFamily="34" charset="0"/>
                        </a:rPr>
                        <a:t>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Calibri" panose="020F0502020204030204" pitchFamily="34" charset="0"/>
                        </a:rPr>
                        <a:t>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Calibri" panose="020F0502020204030204" pitchFamily="34" charset="0"/>
                        </a:rPr>
                        <a:t>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Calibri" panose="020F0502020204030204" pitchFamily="34" charset="0"/>
                        </a:rPr>
                        <a:t>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744002523"/>
                  </a:ext>
                </a:extLst>
              </a:tr>
              <a:tr h="393989">
                <a:tc>
                  <a:txBody>
                    <a:bodyPr/>
                    <a:lstStyle/>
                    <a:p>
                      <a:pPr algn="ctr" fontAlgn="b"/>
                      <a:r>
                        <a:rPr lang="en-US" sz="1200" b="0" i="0" u="none" strike="noStrike">
                          <a:solidFill>
                            <a:srgbClr val="000000"/>
                          </a:solidFill>
                          <a:effectLst/>
                          <a:latin typeface="Calibri" panose="020F0502020204030204" pitchFamily="34" charset="0"/>
                        </a:rPr>
                        <a:t>Linear SVM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8978788"/>
                  </a:ext>
                </a:extLst>
              </a:tr>
              <a:tr h="506311">
                <a:tc>
                  <a:txBody>
                    <a:bodyPr/>
                    <a:lstStyle/>
                    <a:p>
                      <a:pPr algn="ctr" fontAlgn="b"/>
                      <a:r>
                        <a:rPr lang="en-US" sz="1200" b="0" i="0" u="none" strike="noStrike">
                          <a:solidFill>
                            <a:srgbClr val="000000"/>
                          </a:solidFill>
                          <a:effectLst/>
                          <a:latin typeface="Calibri" panose="020F0502020204030204" pitchFamily="34" charset="0"/>
                        </a:rPr>
                        <a:t>Polynomial SVM (Degree 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4283982"/>
                  </a:ext>
                </a:extLst>
              </a:tr>
              <a:tr h="393989">
                <a:tc>
                  <a:txBody>
                    <a:bodyPr/>
                    <a:lstStyle/>
                    <a:p>
                      <a:pPr algn="ctr" fontAlgn="b"/>
                      <a:r>
                        <a:rPr lang="en-US" sz="1200" b="0" i="0" u="none" strike="noStrike">
                          <a:solidFill>
                            <a:srgbClr val="000000"/>
                          </a:solidFill>
                          <a:effectLst/>
                          <a:latin typeface="Calibri" panose="020F0502020204030204" pitchFamily="34" charset="0"/>
                        </a:rPr>
                        <a:t>XG Boost (weighted)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381260"/>
                  </a:ext>
                </a:extLst>
              </a:tr>
            </a:tbl>
          </a:graphicData>
        </a:graphic>
      </p:graphicFrame>
      <p:sp>
        <p:nvSpPr>
          <p:cNvPr id="13" name="Google Shape;257;p38">
            <a:extLst>
              <a:ext uri="{FF2B5EF4-FFF2-40B4-BE49-F238E27FC236}">
                <a16:creationId xmlns:a16="http://schemas.microsoft.com/office/drawing/2014/main" id="{0CA7B995-37F3-E16D-870D-623DC901C78A}"/>
              </a:ext>
            </a:extLst>
          </p:cNvPr>
          <p:cNvSpPr/>
          <p:nvPr/>
        </p:nvSpPr>
        <p:spPr>
          <a:xfrm>
            <a:off x="9807878" y="4726639"/>
            <a:ext cx="2267213" cy="826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2400" b="1">
                <a:solidFill>
                  <a:srgbClr val="0070C0"/>
                </a:solidFill>
                <a:latin typeface="Quattrocento Sans"/>
                <a:sym typeface="Quattrocento Sans"/>
              </a:rPr>
              <a:t>Precision- Recall compromise!</a:t>
            </a:r>
            <a:endParaRPr lang="en-US" sz="1000">
              <a:solidFill>
                <a:srgbClr val="0070C0"/>
              </a:solidFill>
            </a:endParaRPr>
          </a:p>
        </p:txBody>
      </p:sp>
      <p:pic>
        <p:nvPicPr>
          <p:cNvPr id="14" name="Picture 13">
            <a:extLst>
              <a:ext uri="{FF2B5EF4-FFF2-40B4-BE49-F238E27FC236}">
                <a16:creationId xmlns:a16="http://schemas.microsoft.com/office/drawing/2014/main" id="{90A54467-D4A7-D323-83B6-696ADFF089B6}"/>
              </a:ext>
            </a:extLst>
          </p:cNvPr>
          <p:cNvPicPr>
            <a:picLocks noChangeAspect="1"/>
          </p:cNvPicPr>
          <p:nvPr/>
        </p:nvPicPr>
        <p:blipFill rotWithShape="1">
          <a:blip r:embed="rId4"/>
          <a:srcRect l="10044" t="68121" r="6223" b="4973"/>
          <a:stretch/>
        </p:blipFill>
        <p:spPr>
          <a:xfrm>
            <a:off x="3047570" y="5127471"/>
            <a:ext cx="6388448" cy="1392327"/>
          </a:xfrm>
          <a:prstGeom prst="rect">
            <a:avLst/>
          </a:prstGeom>
          <a:ln>
            <a:solidFill>
              <a:schemeClr val="bg2"/>
            </a:solidFill>
          </a:ln>
          <a:effectLst/>
        </p:spPr>
      </p:pic>
    </p:spTree>
    <p:extLst>
      <p:ext uri="{BB962C8B-B14F-4D97-AF65-F5344CB8AC3E}">
        <p14:creationId xmlns:p14="http://schemas.microsoft.com/office/powerpoint/2010/main" val="238339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47"/>
          <p:cNvGrpSpPr/>
          <p:nvPr/>
        </p:nvGrpSpPr>
        <p:grpSpPr>
          <a:xfrm>
            <a:off x="1133475" y="6772275"/>
            <a:ext cx="9925050" cy="85725"/>
            <a:chOff x="0" y="6772275"/>
            <a:chExt cx="9925050" cy="85725"/>
          </a:xfrm>
        </p:grpSpPr>
        <p:sp>
          <p:nvSpPr>
            <p:cNvPr id="866" name="Google Shape;866;p47"/>
            <p:cNvSpPr/>
            <p:nvPr/>
          </p:nvSpPr>
          <p:spPr>
            <a:xfrm>
              <a:off x="0" y="6772275"/>
              <a:ext cx="4876800" cy="8572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7" name="Google Shape;867;p47"/>
            <p:cNvSpPr/>
            <p:nvPr/>
          </p:nvSpPr>
          <p:spPr>
            <a:xfrm>
              <a:off x="5048250" y="6772275"/>
              <a:ext cx="4876800" cy="8572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74" name="Google Shape;874;p47"/>
          <p:cNvGrpSpPr/>
          <p:nvPr/>
        </p:nvGrpSpPr>
        <p:grpSpPr>
          <a:xfrm>
            <a:off x="5251525" y="1360147"/>
            <a:ext cx="6737199" cy="5412128"/>
            <a:chOff x="2737661" y="874373"/>
            <a:chExt cx="6737199" cy="5412128"/>
          </a:xfrm>
        </p:grpSpPr>
        <p:grpSp>
          <p:nvGrpSpPr>
            <p:cNvPr id="875" name="Google Shape;875;p47"/>
            <p:cNvGrpSpPr/>
            <p:nvPr/>
          </p:nvGrpSpPr>
          <p:grpSpPr>
            <a:xfrm>
              <a:off x="2737661" y="874373"/>
              <a:ext cx="6737199" cy="5412128"/>
              <a:chOff x="2332038" y="1664133"/>
              <a:chExt cx="4246798" cy="3411538"/>
            </a:xfrm>
          </p:grpSpPr>
          <p:sp>
            <p:nvSpPr>
              <p:cNvPr id="876" name="Google Shape;876;p47"/>
              <p:cNvSpPr/>
              <p:nvPr/>
            </p:nvSpPr>
            <p:spPr>
              <a:xfrm>
                <a:off x="3733801" y="4581958"/>
                <a:ext cx="1438275" cy="455613"/>
              </a:xfrm>
              <a:custGeom>
                <a:avLst/>
                <a:gdLst/>
                <a:ahLst/>
                <a:cxnLst/>
                <a:rect l="l" t="t" r="r" b="b"/>
                <a:pathLst>
                  <a:path w="3628" h="1149" extrusionOk="0">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a:gsLst>
                  <a:gs pos="0">
                    <a:srgbClr val="BFBFBF"/>
                  </a:gs>
                  <a:gs pos="37000">
                    <a:srgbClr val="D8D8D8"/>
                  </a:gs>
                  <a:gs pos="77000">
                    <a:srgbClr val="D8D8D8"/>
                  </a:gs>
                  <a:gs pos="100000">
                    <a:srgbClr val="BFBFBF"/>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7" name="Google Shape;877;p47"/>
              <p:cNvSpPr/>
              <p:nvPr/>
            </p:nvSpPr>
            <p:spPr>
              <a:xfrm>
                <a:off x="3724276" y="5034396"/>
                <a:ext cx="1457325" cy="41275"/>
              </a:xfrm>
              <a:custGeom>
                <a:avLst/>
                <a:gdLst/>
                <a:ahLst/>
                <a:cxnLst/>
                <a:rect l="l" t="t" r="r" b="b"/>
                <a:pathLst>
                  <a:path w="3673" h="105" extrusionOk="0">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rgbClr val="A5A5A5"/>
                  </a:gs>
                  <a:gs pos="44000">
                    <a:srgbClr val="D8D8D8"/>
                  </a:gs>
                  <a:gs pos="100000">
                    <a:srgbClr val="A5A5A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8" name="Google Shape;878;p47"/>
              <p:cNvSpPr/>
              <p:nvPr/>
            </p:nvSpPr>
            <p:spPr>
              <a:xfrm>
                <a:off x="2332038" y="1664133"/>
                <a:ext cx="4233863" cy="2935288"/>
              </a:xfrm>
              <a:custGeom>
                <a:avLst/>
                <a:gdLst/>
                <a:ahLst/>
                <a:cxnLst/>
                <a:rect l="l" t="t" r="r" b="b"/>
                <a:pathLst>
                  <a:path w="10666" h="7397" extrusionOk="0">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a:gsLst>
                  <a:gs pos="0">
                    <a:srgbClr val="D7D7D7"/>
                  </a:gs>
                  <a:gs pos="50000">
                    <a:srgbClr val="E5E5E5"/>
                  </a:gs>
                  <a:gs pos="100000">
                    <a:srgbClr val="F2F2F2"/>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9" name="Google Shape;879;p47"/>
              <p:cNvSpPr/>
              <p:nvPr/>
            </p:nvSpPr>
            <p:spPr>
              <a:xfrm>
                <a:off x="2332038" y="1664133"/>
                <a:ext cx="4233863" cy="2554288"/>
              </a:xfrm>
              <a:custGeom>
                <a:avLst/>
                <a:gdLst/>
                <a:ahLst/>
                <a:cxnLst/>
                <a:rect l="l" t="t" r="r" b="b"/>
                <a:pathLst>
                  <a:path w="10666" h="6436" extrusionOk="0">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rgbClr val="0C0C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47"/>
              <p:cNvSpPr/>
              <p:nvPr/>
            </p:nvSpPr>
            <p:spPr>
              <a:xfrm>
                <a:off x="2487613" y="1829233"/>
                <a:ext cx="3924300" cy="2224088"/>
              </a:xfrm>
              <a:prstGeom prst="rect">
                <a:avLst/>
              </a:pr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881;p47"/>
              <p:cNvSpPr/>
              <p:nvPr/>
            </p:nvSpPr>
            <p:spPr>
              <a:xfrm>
                <a:off x="2487613" y="1829233"/>
                <a:ext cx="3924300" cy="41275"/>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882;p47"/>
              <p:cNvSpPr/>
              <p:nvPr/>
            </p:nvSpPr>
            <p:spPr>
              <a:xfrm>
                <a:off x="4251561" y="1664133"/>
                <a:ext cx="2327275" cy="2503488"/>
              </a:xfrm>
              <a:custGeom>
                <a:avLst/>
                <a:gdLst/>
                <a:ahLst/>
                <a:cxnLst/>
                <a:rect l="l" t="t" r="r" b="b"/>
                <a:pathLst>
                  <a:path w="5865" h="6311" extrusionOk="0">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rgbClr val="FFFFFF">
                      <a:alpha val="35686"/>
                    </a:srgbClr>
                  </a:gs>
                  <a:gs pos="50000">
                    <a:srgbClr val="FFFFFF">
                      <a:alpha val="12941"/>
                    </a:srgbClr>
                  </a:gs>
                  <a:gs pos="100000">
                    <a:srgbClr val="EFEDED">
                      <a:alpha val="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83" name="Google Shape;883;p47"/>
            <p:cNvGrpSpPr/>
            <p:nvPr/>
          </p:nvGrpSpPr>
          <p:grpSpPr>
            <a:xfrm>
              <a:off x="2963948" y="1968500"/>
              <a:ext cx="6249902" cy="2694970"/>
              <a:chOff x="1963951" y="2129178"/>
              <a:chExt cx="8307387" cy="3438525"/>
            </a:xfrm>
          </p:grpSpPr>
          <p:sp>
            <p:nvSpPr>
              <p:cNvPr id="884" name="Google Shape;884;p47"/>
              <p:cNvSpPr/>
              <p:nvPr/>
            </p:nvSpPr>
            <p:spPr>
              <a:xfrm>
                <a:off x="8333001" y="2526053"/>
                <a:ext cx="1938337" cy="3019425"/>
              </a:xfrm>
              <a:custGeom>
                <a:avLst/>
                <a:gdLst/>
                <a:ahLst/>
                <a:cxnLst/>
                <a:rect l="l" t="t" r="r" b="b"/>
                <a:pathLst>
                  <a:path w="508" h="901" extrusionOk="0">
                    <a:moveTo>
                      <a:pt x="0" y="157"/>
                    </a:moveTo>
                    <a:lnTo>
                      <a:pt x="0" y="901"/>
                    </a:lnTo>
                    <a:lnTo>
                      <a:pt x="508" y="901"/>
                    </a:lnTo>
                    <a:cubicBezTo>
                      <a:pt x="508" y="601"/>
                      <a:pt x="507" y="300"/>
                      <a:pt x="507" y="0"/>
                    </a:cubicBezTo>
                    <a:cubicBezTo>
                      <a:pt x="507" y="0"/>
                      <a:pt x="453" y="47"/>
                      <a:pt x="353" y="112"/>
                    </a:cubicBezTo>
                    <a:cubicBezTo>
                      <a:pt x="240" y="178"/>
                      <a:pt x="77" y="224"/>
                      <a:pt x="0" y="15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47"/>
              <p:cNvSpPr/>
              <p:nvPr/>
            </p:nvSpPr>
            <p:spPr>
              <a:xfrm>
                <a:off x="1963951" y="4956516"/>
                <a:ext cx="1938337" cy="611187"/>
              </a:xfrm>
              <a:custGeom>
                <a:avLst/>
                <a:gdLst/>
                <a:ahLst/>
                <a:cxnLst/>
                <a:rect l="l" t="t" r="r" b="b"/>
                <a:pathLst>
                  <a:path w="508" h="198" extrusionOk="0">
                    <a:moveTo>
                      <a:pt x="0" y="198"/>
                    </a:moveTo>
                    <a:cubicBezTo>
                      <a:pt x="508" y="198"/>
                      <a:pt x="508" y="198"/>
                      <a:pt x="508" y="198"/>
                    </a:cubicBezTo>
                    <a:cubicBezTo>
                      <a:pt x="508" y="0"/>
                      <a:pt x="508" y="0"/>
                      <a:pt x="508" y="0"/>
                    </a:cubicBezTo>
                    <a:cubicBezTo>
                      <a:pt x="275" y="154"/>
                      <a:pt x="19" y="195"/>
                      <a:pt x="0" y="19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47"/>
              <p:cNvSpPr/>
              <p:nvPr/>
            </p:nvSpPr>
            <p:spPr>
              <a:xfrm>
                <a:off x="6210513" y="2129178"/>
                <a:ext cx="1938338" cy="3438525"/>
              </a:xfrm>
              <a:custGeom>
                <a:avLst/>
                <a:gdLst/>
                <a:ahLst/>
                <a:cxnLst/>
                <a:rect l="l" t="t" r="r" b="b"/>
                <a:pathLst>
                  <a:path w="508" h="901" extrusionOk="0">
                    <a:moveTo>
                      <a:pt x="0" y="901"/>
                    </a:moveTo>
                    <a:cubicBezTo>
                      <a:pt x="508" y="901"/>
                      <a:pt x="508" y="901"/>
                      <a:pt x="508" y="901"/>
                    </a:cubicBezTo>
                    <a:cubicBezTo>
                      <a:pt x="508" y="156"/>
                      <a:pt x="508" y="156"/>
                      <a:pt x="508" y="156"/>
                    </a:cubicBezTo>
                    <a:cubicBezTo>
                      <a:pt x="479" y="131"/>
                      <a:pt x="458" y="113"/>
                      <a:pt x="452" y="107"/>
                    </a:cubicBezTo>
                    <a:cubicBezTo>
                      <a:pt x="423" y="79"/>
                      <a:pt x="326" y="13"/>
                      <a:pt x="258" y="13"/>
                    </a:cubicBezTo>
                    <a:cubicBezTo>
                      <a:pt x="243" y="13"/>
                      <a:pt x="180" y="0"/>
                      <a:pt x="81" y="91"/>
                    </a:cubicBezTo>
                    <a:cubicBezTo>
                      <a:pt x="55" y="116"/>
                      <a:pt x="29" y="145"/>
                      <a:pt x="0" y="179"/>
                    </a:cubicBezTo>
                    <a:lnTo>
                      <a:pt x="0" y="901"/>
                    </a:lnTo>
                    <a:close/>
                  </a:path>
                </a:pathLst>
              </a:custGeom>
              <a:solidFill>
                <a:srgbClr val="BB36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47"/>
              <p:cNvSpPr/>
              <p:nvPr/>
            </p:nvSpPr>
            <p:spPr>
              <a:xfrm>
                <a:off x="4086438" y="2954678"/>
                <a:ext cx="1939925" cy="2613025"/>
              </a:xfrm>
              <a:custGeom>
                <a:avLst/>
                <a:gdLst/>
                <a:ahLst/>
                <a:cxnLst/>
                <a:rect l="l" t="t" r="r" b="b"/>
                <a:pathLst>
                  <a:path w="508" h="721" extrusionOk="0">
                    <a:moveTo>
                      <a:pt x="0" y="523"/>
                    </a:moveTo>
                    <a:cubicBezTo>
                      <a:pt x="0" y="721"/>
                      <a:pt x="0" y="721"/>
                      <a:pt x="0" y="721"/>
                    </a:cubicBezTo>
                    <a:cubicBezTo>
                      <a:pt x="508" y="721"/>
                      <a:pt x="508" y="721"/>
                      <a:pt x="508" y="721"/>
                    </a:cubicBezTo>
                    <a:cubicBezTo>
                      <a:pt x="508" y="0"/>
                      <a:pt x="508" y="0"/>
                      <a:pt x="508" y="0"/>
                    </a:cubicBezTo>
                    <a:cubicBezTo>
                      <a:pt x="429" y="92"/>
                      <a:pt x="330" y="222"/>
                      <a:pt x="150" y="402"/>
                    </a:cubicBezTo>
                    <a:cubicBezTo>
                      <a:pt x="103" y="448"/>
                      <a:pt x="52" y="489"/>
                      <a:pt x="0" y="52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47"/>
              <p:cNvSpPr/>
              <p:nvPr/>
            </p:nvSpPr>
            <p:spPr>
              <a:xfrm>
                <a:off x="8333001" y="2816566"/>
                <a:ext cx="1938337" cy="2751137"/>
              </a:xfrm>
              <a:custGeom>
                <a:avLst/>
                <a:gdLst/>
                <a:ahLst/>
                <a:cxnLst/>
                <a:rect l="l" t="t" r="r" b="b"/>
                <a:pathLst>
                  <a:path w="508" h="744" extrusionOk="0">
                    <a:moveTo>
                      <a:pt x="0" y="0"/>
                    </a:moveTo>
                    <a:cubicBezTo>
                      <a:pt x="0" y="744"/>
                      <a:pt x="0" y="744"/>
                      <a:pt x="0" y="744"/>
                    </a:cubicBezTo>
                    <a:cubicBezTo>
                      <a:pt x="508" y="744"/>
                      <a:pt x="508" y="744"/>
                      <a:pt x="508" y="744"/>
                    </a:cubicBezTo>
                    <a:cubicBezTo>
                      <a:pt x="507" y="326"/>
                      <a:pt x="507" y="326"/>
                      <a:pt x="507" y="326"/>
                    </a:cubicBezTo>
                    <a:cubicBezTo>
                      <a:pt x="507" y="326"/>
                      <a:pt x="351" y="277"/>
                      <a:pt x="268" y="223"/>
                    </a:cubicBezTo>
                    <a:cubicBezTo>
                      <a:pt x="208" y="183"/>
                      <a:pt x="77" y="67"/>
                      <a:pt x="0" y="0"/>
                    </a:cubicBezTo>
                    <a:close/>
                  </a:path>
                </a:pathLst>
              </a:custGeom>
              <a:solidFill>
                <a:srgbClr val="3DB9B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cxnSp>
        <p:nvCxnSpPr>
          <p:cNvPr id="895" name="Google Shape;895;p47"/>
          <p:cNvCxnSpPr/>
          <p:nvPr/>
        </p:nvCxnSpPr>
        <p:spPr>
          <a:xfrm>
            <a:off x="525501" y="2260732"/>
            <a:ext cx="4171950" cy="0"/>
          </a:xfrm>
          <a:prstGeom prst="straightConnector1">
            <a:avLst/>
          </a:prstGeom>
          <a:ln>
            <a:headEnd type="none" w="sm" len="sm"/>
            <a:tailEnd type="none" w="sm" len="sm"/>
          </a:ln>
        </p:spPr>
        <p:style>
          <a:lnRef idx="1">
            <a:schemeClr val="accent3"/>
          </a:lnRef>
          <a:fillRef idx="0">
            <a:schemeClr val="accent3"/>
          </a:fillRef>
          <a:effectRef idx="0">
            <a:schemeClr val="accent3"/>
          </a:effectRef>
          <a:fontRef idx="minor">
            <a:schemeClr val="tx1"/>
          </a:fontRef>
        </p:style>
      </p:cxnSp>
      <p:sp>
        <p:nvSpPr>
          <p:cNvPr id="896" name="Google Shape;896;p47"/>
          <p:cNvSpPr/>
          <p:nvPr/>
        </p:nvSpPr>
        <p:spPr>
          <a:xfrm>
            <a:off x="525501" y="1597157"/>
            <a:ext cx="581025" cy="663575"/>
          </a:xfrm>
          <a:prstGeom prst="rect">
            <a:avLst/>
          </a:prstGeom>
          <a:solidFill>
            <a:schemeClr val="accent3">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7" name="Google Shape;897;p47"/>
          <p:cNvSpPr/>
          <p:nvPr/>
        </p:nvSpPr>
        <p:spPr>
          <a:xfrm flipH="1">
            <a:off x="1220569" y="1597157"/>
            <a:ext cx="3476882" cy="492443"/>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1600">
                <a:solidFill>
                  <a:srgbClr val="000000"/>
                </a:solidFill>
                <a:latin typeface="Calibri"/>
                <a:ea typeface="Calibri"/>
                <a:cs typeface="Calibri"/>
                <a:sym typeface="Calibri"/>
              </a:rPr>
              <a:t>Categories clustered for Electronic devices should be provided as filters.</a:t>
            </a:r>
            <a:endParaRPr sz="1600">
              <a:solidFill>
                <a:schemeClr val="dk1"/>
              </a:solidFill>
              <a:latin typeface="Calibri"/>
              <a:ea typeface="Calibri"/>
              <a:cs typeface="Calibri"/>
              <a:sym typeface="Calibri"/>
            </a:endParaRPr>
          </a:p>
        </p:txBody>
      </p:sp>
      <p:cxnSp>
        <p:nvCxnSpPr>
          <p:cNvPr id="899" name="Google Shape;899;p47"/>
          <p:cNvCxnSpPr/>
          <p:nvPr/>
        </p:nvCxnSpPr>
        <p:spPr>
          <a:xfrm>
            <a:off x="525501" y="3438168"/>
            <a:ext cx="4171950" cy="0"/>
          </a:xfrm>
          <a:prstGeom prst="straightConnector1">
            <a:avLst/>
          </a:prstGeom>
          <a:noFill/>
          <a:ln w="9525" cap="flat" cmpd="sng">
            <a:solidFill>
              <a:schemeClr val="accent3"/>
            </a:solidFill>
            <a:prstDash val="solid"/>
            <a:miter lim="800000"/>
            <a:headEnd type="none" w="sm" len="sm"/>
            <a:tailEnd type="none" w="sm" len="sm"/>
          </a:ln>
        </p:spPr>
      </p:cxnSp>
      <p:sp>
        <p:nvSpPr>
          <p:cNvPr id="900" name="Google Shape;900;p47"/>
          <p:cNvSpPr/>
          <p:nvPr/>
        </p:nvSpPr>
        <p:spPr>
          <a:xfrm>
            <a:off x="525501" y="2774593"/>
            <a:ext cx="581025" cy="663575"/>
          </a:xfrm>
          <a:prstGeom prst="rect">
            <a:avLst/>
          </a:prstGeom>
          <a:solidFill>
            <a:schemeClr val="accent3">
              <a:lumMod val="75000"/>
            </a:schemeClr>
          </a:solidFill>
          <a:ln>
            <a:noFill/>
          </a:ln>
        </p:spPr>
        <p:txBody>
          <a:bodyPr spcFirstLastPara="1" wrap="square" lIns="91425" tIns="45700" rIns="91425" bIns="45700" anchor="ctr" anchorCtr="0">
            <a:noAutofit/>
          </a:bodyPr>
          <a:lstStyle/>
          <a:p>
            <a:pPr algn="ctr"/>
            <a:endParaRPr sz="1800">
              <a:solidFill>
                <a:schemeClr val="lt1"/>
              </a:solidFill>
              <a:latin typeface="Calibri"/>
              <a:cs typeface="Calibri"/>
              <a:sym typeface="Calibri"/>
            </a:endParaRPr>
          </a:p>
        </p:txBody>
      </p:sp>
      <p:sp>
        <p:nvSpPr>
          <p:cNvPr id="901" name="Google Shape;901;p47"/>
          <p:cNvSpPr/>
          <p:nvPr/>
        </p:nvSpPr>
        <p:spPr>
          <a:xfrm flipH="1">
            <a:off x="1220569" y="2441685"/>
            <a:ext cx="3476882" cy="862533"/>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1600">
                <a:latin typeface="Calibri"/>
                <a:ea typeface="Calibri"/>
                <a:cs typeface="Calibri"/>
                <a:sym typeface="Calibri"/>
              </a:rPr>
              <a:t>There should be a structured way for the sellers to sell their products with some mandatory information like price, category </a:t>
            </a:r>
            <a:endParaRPr sz="1600">
              <a:solidFill>
                <a:schemeClr val="dk1"/>
              </a:solidFill>
              <a:latin typeface="Calibri"/>
              <a:ea typeface="Calibri"/>
              <a:cs typeface="Calibri"/>
              <a:sym typeface="Calibri"/>
            </a:endParaRPr>
          </a:p>
        </p:txBody>
      </p:sp>
      <p:cxnSp>
        <p:nvCxnSpPr>
          <p:cNvPr id="903" name="Google Shape;903;p47"/>
          <p:cNvCxnSpPr/>
          <p:nvPr/>
        </p:nvCxnSpPr>
        <p:spPr>
          <a:xfrm>
            <a:off x="525501" y="4417892"/>
            <a:ext cx="4171950" cy="0"/>
          </a:xfrm>
          <a:prstGeom prst="straightConnector1">
            <a:avLst/>
          </a:prstGeom>
          <a:ln>
            <a:headEnd type="none" w="sm" len="sm"/>
            <a:tailEnd type="none" w="sm" len="sm"/>
          </a:ln>
        </p:spPr>
        <p:style>
          <a:lnRef idx="1">
            <a:schemeClr val="accent3"/>
          </a:lnRef>
          <a:fillRef idx="0">
            <a:schemeClr val="accent3"/>
          </a:fillRef>
          <a:effectRef idx="0">
            <a:schemeClr val="accent3"/>
          </a:effectRef>
          <a:fontRef idx="minor">
            <a:schemeClr val="tx1"/>
          </a:fontRef>
        </p:style>
      </p:cxnSp>
      <p:sp>
        <p:nvSpPr>
          <p:cNvPr id="904" name="Google Shape;904;p47"/>
          <p:cNvSpPr/>
          <p:nvPr/>
        </p:nvSpPr>
        <p:spPr>
          <a:xfrm>
            <a:off x="525501" y="3729603"/>
            <a:ext cx="581025" cy="663575"/>
          </a:xfrm>
          <a:prstGeom prst="rect">
            <a:avLst/>
          </a:prstGeom>
          <a:solidFill>
            <a:schemeClr val="accent3">
              <a:lumMod val="75000"/>
            </a:schemeClr>
          </a:solidFill>
          <a:ln>
            <a:noFill/>
          </a:ln>
        </p:spPr>
        <p:txBody>
          <a:bodyPr spcFirstLastPara="1" wrap="square" lIns="91425" tIns="45700" rIns="91425" bIns="45700" anchor="ctr" anchorCtr="0">
            <a:noAutofit/>
          </a:bodyPr>
          <a:lstStyle/>
          <a:p>
            <a:pPr algn="ctr"/>
            <a:endParaRPr sz="1800">
              <a:solidFill>
                <a:schemeClr val="lt1"/>
              </a:solidFill>
              <a:latin typeface="Calibri"/>
              <a:cs typeface="Calibri"/>
              <a:sym typeface="Calibri"/>
            </a:endParaRPr>
          </a:p>
        </p:txBody>
      </p:sp>
      <p:sp>
        <p:nvSpPr>
          <p:cNvPr id="905" name="Google Shape;905;p47"/>
          <p:cNvSpPr/>
          <p:nvPr/>
        </p:nvSpPr>
        <p:spPr>
          <a:xfrm flipH="1">
            <a:off x="1220569" y="3682468"/>
            <a:ext cx="3476882" cy="49244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Have validation checks to avoid duplicate posts by tweaking the 30-day retention post for users.</a:t>
            </a:r>
            <a:endParaRPr sz="1600">
              <a:solidFill>
                <a:schemeClr val="dk1"/>
              </a:solidFill>
              <a:latin typeface="Calibri"/>
              <a:ea typeface="Calibri"/>
              <a:cs typeface="Calibri"/>
              <a:sym typeface="Calibri"/>
            </a:endParaRPr>
          </a:p>
        </p:txBody>
      </p:sp>
      <p:cxnSp>
        <p:nvCxnSpPr>
          <p:cNvPr id="907" name="Google Shape;907;p47"/>
          <p:cNvCxnSpPr/>
          <p:nvPr/>
        </p:nvCxnSpPr>
        <p:spPr>
          <a:xfrm>
            <a:off x="525501" y="5826413"/>
            <a:ext cx="4171950" cy="0"/>
          </a:xfrm>
          <a:prstGeom prst="straightConnector1">
            <a:avLst/>
          </a:prstGeom>
          <a:noFill/>
          <a:ln w="9525" cap="flat" cmpd="sng">
            <a:solidFill>
              <a:srgbClr val="3DB9B9"/>
            </a:solidFill>
            <a:prstDash val="solid"/>
            <a:miter lim="800000"/>
            <a:headEnd type="none" w="sm" len="sm"/>
            <a:tailEnd type="none" w="sm" len="sm"/>
          </a:ln>
        </p:spPr>
      </p:cxnSp>
      <p:sp>
        <p:nvSpPr>
          <p:cNvPr id="908" name="Google Shape;908;p47"/>
          <p:cNvSpPr/>
          <p:nvPr/>
        </p:nvSpPr>
        <p:spPr>
          <a:xfrm>
            <a:off x="525501" y="5164683"/>
            <a:ext cx="581025" cy="663575"/>
          </a:xfrm>
          <a:prstGeom prst="rect">
            <a:avLst/>
          </a:prstGeom>
          <a:solidFill>
            <a:schemeClr val="accent3">
              <a:lumMod val="75000"/>
            </a:schemeClr>
          </a:solidFill>
          <a:ln>
            <a:noFill/>
          </a:ln>
        </p:spPr>
        <p:txBody>
          <a:bodyPr spcFirstLastPara="1" wrap="square" lIns="91425" tIns="45700" rIns="91425" bIns="45700" anchor="ctr" anchorCtr="0">
            <a:noAutofit/>
          </a:bodyPr>
          <a:lstStyle/>
          <a:p>
            <a:pPr algn="ctr"/>
            <a:endParaRPr sz="1800">
              <a:solidFill>
                <a:schemeClr val="lt1"/>
              </a:solidFill>
              <a:latin typeface="Calibri"/>
              <a:cs typeface="Calibri"/>
              <a:sym typeface="Calibri"/>
            </a:endParaRPr>
          </a:p>
        </p:txBody>
      </p:sp>
      <p:sp>
        <p:nvSpPr>
          <p:cNvPr id="909" name="Google Shape;909;p47"/>
          <p:cNvSpPr/>
          <p:nvPr/>
        </p:nvSpPr>
        <p:spPr>
          <a:xfrm flipH="1">
            <a:off x="1220569" y="4610470"/>
            <a:ext cx="3476882" cy="126674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Currently classification has been done via manual annotation. A sophisticated way to classify the images would be to use image captioning, which requires higher computational cost. (GPU: $3.96/</a:t>
            </a:r>
            <a:r>
              <a:rPr lang="en-US" sz="1600" err="1">
                <a:solidFill>
                  <a:srgbClr val="000000"/>
                </a:solidFill>
                <a:latin typeface="Calibri"/>
                <a:ea typeface="Calibri"/>
                <a:cs typeface="Calibri"/>
                <a:sym typeface="Calibri"/>
              </a:rPr>
              <a:t>hr</a:t>
            </a:r>
            <a:r>
              <a:rPr lang="en-US" sz="1600">
                <a:solidFill>
                  <a:srgbClr val="000000"/>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2" name="Google Shape;257;p38">
            <a:extLst>
              <a:ext uri="{FF2B5EF4-FFF2-40B4-BE49-F238E27FC236}">
                <a16:creationId xmlns:a16="http://schemas.microsoft.com/office/drawing/2014/main" id="{EFC31AF5-A065-56BB-4AAB-B29ABD9B56EF}"/>
              </a:ext>
            </a:extLst>
          </p:cNvPr>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Recommendation and Takeaways</a:t>
            </a:r>
            <a:endParaRPr/>
          </a:p>
        </p:txBody>
      </p:sp>
    </p:spTree>
  </p:cSld>
  <p:clrMapOvr>
    <a:masterClrMapping/>
  </p:clrMapOvr>
</p:sld>
</file>

<file path=ppt/theme/theme1.xml><?xml version="1.0" encoding="utf-8"?>
<a:theme xmlns:a="http://schemas.openxmlformats.org/drawingml/2006/main" name="Office Theme">
  <a:themeElements>
    <a:clrScheme name="Custom 94">
      <a:dk1>
        <a:srgbClr val="000000"/>
      </a:dk1>
      <a:lt1>
        <a:srgbClr val="FFFFFF"/>
      </a:lt1>
      <a:dk2>
        <a:srgbClr val="44546A"/>
      </a:dk2>
      <a:lt2>
        <a:srgbClr val="E7E6E6"/>
      </a:lt2>
      <a:accent1>
        <a:srgbClr val="AFABAB"/>
      </a:accent1>
      <a:accent2>
        <a:srgbClr val="E2583D"/>
      </a:accent2>
      <a:accent3>
        <a:srgbClr val="78D2D2"/>
      </a:accent3>
      <a:accent4>
        <a:srgbClr val="3B3939"/>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1022</TotalTime>
  <Words>1093</Words>
  <Application>Microsoft Office PowerPoint</Application>
  <PresentationFormat>Widescreen</PresentationFormat>
  <Paragraphs>321</Paragraphs>
  <Slides>10</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Arial</vt:lpstr>
      <vt:lpstr>Wingdings 2</vt:lpstr>
      <vt:lpstr>Calibri</vt:lpstr>
      <vt:lpstr>Quattrocento Sans</vt:lpstr>
      <vt:lpstr>Century Gothic</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Deepa Narayanan</cp:lastModifiedBy>
  <cp:revision>2</cp:revision>
  <dcterms:modified xsi:type="dcterms:W3CDTF">2022-12-08T04:50:47Z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Method">
    <vt:lpwstr>Standard</vt:lpwstr>
  </property>
  <property fmtid="{D5CDD505-2E9C-101B-9397-08002B2CF9AE}" pid="4" name="MSIP_Label_4044bd30-2ed7-4c9d-9d12-46200872a97b_SetDate">
    <vt:lpwstr>2022-12-07T06:37:24Z</vt:lpwstr>
  </property>
  <property fmtid="{D5CDD505-2E9C-101B-9397-08002B2CF9AE}" pid="5" name="MSIP_Label_4044bd30-2ed7-4c9d-9d12-46200872a97b_ActionId">
    <vt:lpwstr>69c7d34a-95a0-4821-bae2-d8e7f3f243b7</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ContentBits">
    <vt:lpwstr>0</vt:lpwstr>
  </property>
  <property fmtid="{D5CDD505-2E9C-101B-9397-08002B2CF9AE}" pid="8" name="MSIP_Label_4044bd30-2ed7-4c9d-9d12-46200872a97b_SiteId">
    <vt:lpwstr>4130bd39-7c53-419c-b1e5-8758d6d63f21</vt:lpwstr>
  </property>
</Properties>
</file>